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6" r:id="rId5"/>
    <p:sldId id="2147376601" r:id="rId6"/>
    <p:sldId id="11352" r:id="rId7"/>
    <p:sldId id="2147376333" r:id="rId8"/>
    <p:sldId id="2147376637" r:id="rId9"/>
    <p:sldId id="2147376602" r:id="rId10"/>
    <p:sldId id="2147376638" r:id="rId11"/>
    <p:sldId id="2147376594" r:id="rId12"/>
    <p:sldId id="2147376596" r:id="rId13"/>
    <p:sldId id="2147376604" r:id="rId14"/>
    <p:sldId id="2147376640" r:id="rId15"/>
    <p:sldId id="2147376639" r:id="rId16"/>
    <p:sldId id="2147376622" r:id="rId17"/>
    <p:sldId id="2147376625" r:id="rId18"/>
    <p:sldId id="2147376641" r:id="rId19"/>
    <p:sldId id="2147376642" r:id="rId20"/>
    <p:sldId id="2147376629" r:id="rId21"/>
    <p:sldId id="2147376632" r:id="rId22"/>
    <p:sldId id="2147376633" r:id="rId23"/>
    <p:sldId id="2147376643" r:id="rId24"/>
    <p:sldId id="2147376644" r:id="rId25"/>
  </p:sldIdLst>
  <p:sldSz cx="9144000" cy="5143500" type="screen16x9"/>
  <p:notesSz cx="6735763" cy="9866313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00CC"/>
    <a:srgbClr val="000066"/>
    <a:srgbClr val="FFFFFF"/>
    <a:srgbClr val="0000FF"/>
    <a:srgbClr val="97E4FF"/>
    <a:srgbClr val="FE0000"/>
    <a:srgbClr val="59C53A"/>
    <a:srgbClr val="404040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66BDE0-A705-4EEA-B470-1666C4F423D6}" v="261" dt="2024-09-25T03:14:11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賴 銘祥(lai minghsiang)/ADT/經企・革新・PEGAS@s" userId="b5d9adcc-df4e-4f23-b752-f14877e7bec2" providerId="ADAL" clId="{61B06E49-EEF7-473B-BD5B-B1FFF9216549}"/>
    <pc:docChg chg="undo custSel addSld modSld sldOrd">
      <pc:chgData name="賴 銘祥(lai minghsiang)/ADT/經企・革新・PEGAS@s" userId="b5d9adcc-df4e-4f23-b752-f14877e7bec2" providerId="ADAL" clId="{61B06E49-EEF7-473B-BD5B-B1FFF9216549}" dt="2024-09-25T09:20:06.489" v="1574" actId="1076"/>
      <pc:docMkLst>
        <pc:docMk/>
      </pc:docMkLst>
      <pc:sldChg chg="add">
        <pc:chgData name="賴 銘祥(lai minghsiang)/ADT/經企・革新・PEGAS@s" userId="b5d9adcc-df4e-4f23-b752-f14877e7bec2" providerId="ADAL" clId="{61B06E49-EEF7-473B-BD5B-B1FFF9216549}" dt="2024-09-24T08:25:03.600" v="1437"/>
        <pc:sldMkLst>
          <pc:docMk/>
          <pc:sldMk cId="2572845474" sldId="11352"/>
        </pc:sldMkLst>
      </pc:sldChg>
      <pc:sldChg chg="modSp mod modShow">
        <pc:chgData name="賴 銘祥(lai minghsiang)/ADT/經企・革新・PEGAS@s" userId="b5d9adcc-df4e-4f23-b752-f14877e7bec2" providerId="ADAL" clId="{61B06E49-EEF7-473B-BD5B-B1FFF9216549}" dt="2024-09-24T05:44:29.472" v="1328" actId="1076"/>
        <pc:sldMkLst>
          <pc:docMk/>
          <pc:sldMk cId="3430352928" sldId="2147376333"/>
        </pc:sldMkLst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66" creationId="{D52D49E5-66D6-708B-8684-0D5F84ADBA44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67" creationId="{8CA99D7A-2513-E892-1AD9-E9DBC795910D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69" creationId="{35A998CD-E3B3-A349-9E1A-8C3DFA56B678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73" creationId="{2051E048-9337-6D83-8CC8-3B794A3C50A5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74" creationId="{7AAB6F20-C499-F1D7-B720-FC404E67BEC1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75" creationId="{981FC0A3-14D5-4FDE-23FE-C0D80CFB1414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76" creationId="{25C29A25-FE5A-C28D-4BE5-1C9E5F15B700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44:29.472" v="1328" actId="1076"/>
          <ac:spMkLst>
            <pc:docMk/>
            <pc:sldMk cId="3430352928" sldId="2147376333"/>
            <ac:spMk id="77" creationId="{6EFAA7EE-92CE-AB12-773E-F4F7EF7D9894}"/>
          </ac:spMkLst>
        </pc:spChg>
        <pc:picChg chg="mod">
          <ac:chgData name="賴 銘祥(lai minghsiang)/ADT/經企・革新・PEGAS@s" userId="b5d9adcc-df4e-4f23-b752-f14877e7bec2" providerId="ADAL" clId="{61B06E49-EEF7-473B-BD5B-B1FFF9216549}" dt="2024-09-24T05:44:29.472" v="1328" actId="1076"/>
          <ac:picMkLst>
            <pc:docMk/>
            <pc:sldMk cId="3430352928" sldId="2147376333"/>
            <ac:picMk id="109" creationId="{4864D1AA-CCFB-6025-C2B2-780721BBEDA9}"/>
          </ac:picMkLst>
        </pc:pic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25" creationId="{FBDB75B0-DD7D-1EA4-0FE2-6AD4C04674B4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27" creationId="{14F882D5-8A7C-61B7-1897-A8A6FA02B19C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29" creationId="{B8B61D4F-3D57-6C87-E17F-18CE9F29E5AD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31" creationId="{56CA5594-A036-D945-537A-0DD788FFCFE6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33" creationId="{EDB969B8-6AC2-BB4D-9AF5-3DF5086B96C7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36" creationId="{5F9D5C15-9D58-F83A-2588-9DF944D96953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37" creationId="{940E4ED6-CB76-52CA-BAF2-DA0056F05933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38" creationId="{34E1BD14-EC41-D489-1DA8-D399809BCDD0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5:44:29.472" v="1328" actId="1076"/>
          <ac:cxnSpMkLst>
            <pc:docMk/>
            <pc:sldMk cId="3430352928" sldId="2147376333"/>
            <ac:cxnSpMk id="179" creationId="{AA18E6A7-3162-1009-BB25-BC5FFF3A830A}"/>
          </ac:cxnSpMkLst>
        </pc:cxnChg>
      </pc:sldChg>
      <pc:sldChg chg="modSp mod">
        <pc:chgData name="賴 銘祥(lai minghsiang)/ADT/經企・革新・PEGAS@s" userId="b5d9adcc-df4e-4f23-b752-f14877e7bec2" providerId="ADAL" clId="{61B06E49-EEF7-473B-BD5B-B1FFF9216549}" dt="2024-09-24T05:45:18.158" v="1372" actId="20577"/>
        <pc:sldMkLst>
          <pc:docMk/>
          <pc:sldMk cId="1455387859" sldId="2147376601"/>
        </pc:sldMkLst>
        <pc:spChg chg="mod">
          <ac:chgData name="賴 銘祥(lai minghsiang)/ADT/經企・革新・PEGAS@s" userId="b5d9adcc-df4e-4f23-b752-f14877e7bec2" providerId="ADAL" clId="{61B06E49-EEF7-473B-BD5B-B1FFF9216549}" dt="2024-09-24T05:45:18.158" v="1372" actId="20577"/>
          <ac:spMkLst>
            <pc:docMk/>
            <pc:sldMk cId="1455387859" sldId="2147376601"/>
            <ac:spMk id="417" creationId="{72857F77-E195-7FD8-C5B4-AFA7EEA31555}"/>
          </ac:spMkLst>
        </pc:spChg>
      </pc:sldChg>
      <pc:sldChg chg="modSp mod">
        <pc:chgData name="賴 銘祥(lai minghsiang)/ADT/經企・革新・PEGAS@s" userId="b5d9adcc-df4e-4f23-b752-f14877e7bec2" providerId="ADAL" clId="{61B06E49-EEF7-473B-BD5B-B1FFF9216549}" dt="2024-09-24T05:37:02.897" v="1196" actId="20577"/>
        <pc:sldMkLst>
          <pc:docMk/>
          <pc:sldMk cId="3496065457" sldId="2147376604"/>
        </pc:sldMkLst>
        <pc:spChg chg="mod">
          <ac:chgData name="賴 銘祥(lai minghsiang)/ADT/經企・革新・PEGAS@s" userId="b5d9adcc-df4e-4f23-b752-f14877e7bec2" providerId="ADAL" clId="{61B06E49-EEF7-473B-BD5B-B1FFF9216549}" dt="2024-09-24T05:36:35.888" v="1176" actId="20577"/>
          <ac:spMkLst>
            <pc:docMk/>
            <pc:sldMk cId="3496065457" sldId="2147376604"/>
            <ac:spMk id="5" creationId="{B8C17E22-F4A3-B94E-B9F1-6F09D3F61E1C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37:02.897" v="1196" actId="20577"/>
          <ac:spMkLst>
            <pc:docMk/>
            <pc:sldMk cId="3496065457" sldId="2147376604"/>
            <ac:spMk id="21" creationId="{10E0A095-B353-1955-928F-51398298E54B}"/>
          </ac:spMkLst>
        </pc:spChg>
      </pc:sldChg>
      <pc:sldChg chg="modSp mod">
        <pc:chgData name="賴 銘祥(lai minghsiang)/ADT/經企・革新・PEGAS@s" userId="b5d9adcc-df4e-4f23-b752-f14877e7bec2" providerId="ADAL" clId="{61B06E49-EEF7-473B-BD5B-B1FFF9216549}" dt="2024-09-24T03:52:38.274" v="228" actId="20577"/>
        <pc:sldMkLst>
          <pc:docMk/>
          <pc:sldMk cId="3487130038" sldId="2147376629"/>
        </pc:sldMkLst>
        <pc:spChg chg="mod">
          <ac:chgData name="賴 銘祥(lai minghsiang)/ADT/經企・革新・PEGAS@s" userId="b5d9adcc-df4e-4f23-b752-f14877e7bec2" providerId="ADAL" clId="{61B06E49-EEF7-473B-BD5B-B1FFF9216549}" dt="2024-09-24T03:52:38.274" v="228" actId="20577"/>
          <ac:spMkLst>
            <pc:docMk/>
            <pc:sldMk cId="3487130038" sldId="2147376629"/>
            <ac:spMk id="5" creationId="{B8C17E22-F4A3-B94E-B9F1-6F09D3F61E1C}"/>
          </ac:spMkLst>
        </pc:spChg>
      </pc:sldChg>
      <pc:sldChg chg="modSp mod">
        <pc:chgData name="賴 銘祥(lai minghsiang)/ADT/經企・革新・PEGAS@s" userId="b5d9adcc-df4e-4f23-b752-f14877e7bec2" providerId="ADAL" clId="{61B06E49-EEF7-473B-BD5B-B1FFF9216549}" dt="2024-09-24T04:23:29.226" v="839" actId="14100"/>
        <pc:sldMkLst>
          <pc:docMk/>
          <pc:sldMk cId="1909037961" sldId="2147376632"/>
        </pc:sldMkLst>
        <pc:spChg chg="mod">
          <ac:chgData name="賴 銘祥(lai minghsiang)/ADT/經企・革新・PEGAS@s" userId="b5d9adcc-df4e-4f23-b752-f14877e7bec2" providerId="ADAL" clId="{61B06E49-EEF7-473B-BD5B-B1FFF9216549}" dt="2024-09-24T04:23:29.226" v="839" actId="14100"/>
          <ac:spMkLst>
            <pc:docMk/>
            <pc:sldMk cId="1909037961" sldId="2147376632"/>
            <ac:spMk id="5" creationId="{B8C17E22-F4A3-B94E-B9F1-6F09D3F61E1C}"/>
          </ac:spMkLst>
        </pc:spChg>
      </pc:sldChg>
      <pc:sldChg chg="modSp mod ord">
        <pc:chgData name="賴 銘祥(lai minghsiang)/ADT/經企・革新・PEGAS@s" userId="b5d9adcc-df4e-4f23-b752-f14877e7bec2" providerId="ADAL" clId="{61B06E49-EEF7-473B-BD5B-B1FFF9216549}" dt="2024-09-24T04:23:38.629" v="840" actId="6549"/>
        <pc:sldMkLst>
          <pc:docMk/>
          <pc:sldMk cId="2712620207" sldId="2147376633"/>
        </pc:sldMkLst>
        <pc:spChg chg="mod">
          <ac:chgData name="賴 銘祥(lai minghsiang)/ADT/經企・革新・PEGAS@s" userId="b5d9adcc-df4e-4f23-b752-f14877e7bec2" providerId="ADAL" clId="{61B06E49-EEF7-473B-BD5B-B1FFF9216549}" dt="2024-09-24T04:23:38.629" v="840" actId="6549"/>
          <ac:spMkLst>
            <pc:docMk/>
            <pc:sldMk cId="2712620207" sldId="2147376633"/>
            <ac:spMk id="5" creationId="{B8C17E22-F4A3-B94E-B9F1-6F09D3F61E1C}"/>
          </ac:spMkLst>
        </pc:spChg>
      </pc:sldChg>
      <pc:sldChg chg="addSp delSp modSp mod">
        <pc:chgData name="賴 銘祥(lai minghsiang)/ADT/經企・革新・PEGAS@s" userId="b5d9adcc-df4e-4f23-b752-f14877e7bec2" providerId="ADAL" clId="{61B06E49-EEF7-473B-BD5B-B1FFF9216549}" dt="2024-09-24T05:40:43.625" v="1326" actId="1076"/>
        <pc:sldMkLst>
          <pc:docMk/>
          <pc:sldMk cId="228459522" sldId="2147376638"/>
        </pc:sldMkLst>
        <pc:spChg chg="mod">
          <ac:chgData name="賴 銘祥(lai minghsiang)/ADT/經企・革新・PEGAS@s" userId="b5d9adcc-df4e-4f23-b752-f14877e7bec2" providerId="ADAL" clId="{61B06E49-EEF7-473B-BD5B-B1FFF9216549}" dt="2024-09-24T04:27:04.011" v="930" actId="20577"/>
          <ac:spMkLst>
            <pc:docMk/>
            <pc:sldMk cId="228459522" sldId="2147376638"/>
            <ac:spMk id="2" creationId="{7B412509-F312-0220-4A94-824E346E240C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33:05.361" v="1110" actId="1076"/>
          <ac:spMkLst>
            <pc:docMk/>
            <pc:sldMk cId="228459522" sldId="2147376638"/>
            <ac:spMk id="3" creationId="{D79F8029-40FA-8DE3-A0C3-64F8CAB50770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37:26.412" v="1203" actId="14100"/>
          <ac:spMkLst>
            <pc:docMk/>
            <pc:sldMk cId="228459522" sldId="2147376638"/>
            <ac:spMk id="4" creationId="{0A82F6B1-8573-3B09-D503-3300F94A8624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3:19.616" v="1115" actId="478"/>
          <ac:spMkLst>
            <pc:docMk/>
            <pc:sldMk cId="228459522" sldId="2147376638"/>
            <ac:spMk id="5" creationId="{F258EE38-31F8-EF89-7325-A3DAD67769C0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5:40:43.625" v="1326" actId="1076"/>
          <ac:spMkLst>
            <pc:docMk/>
            <pc:sldMk cId="228459522" sldId="2147376638"/>
            <ac:spMk id="6" creationId="{FCAF22F8-7A8D-BD00-E82A-F50F4AA5F8CC}"/>
          </ac:spMkLst>
        </pc:spChg>
      </pc:sldChg>
      <pc:sldChg chg="addSp modSp mod">
        <pc:chgData name="賴 銘祥(lai minghsiang)/ADT/經企・革新・PEGAS@s" userId="b5d9adcc-df4e-4f23-b752-f14877e7bec2" providerId="ADAL" clId="{61B06E49-EEF7-473B-BD5B-B1FFF9216549}" dt="2024-09-25T05:56:09.484" v="1503" actId="207"/>
        <pc:sldMkLst>
          <pc:docMk/>
          <pc:sldMk cId="848763323" sldId="2147376639"/>
        </pc:sldMkLst>
        <pc:spChg chg="add mod">
          <ac:chgData name="賴 銘祥(lai minghsiang)/ADT/經企・革新・PEGAS@s" userId="b5d9adcc-df4e-4f23-b752-f14877e7bec2" providerId="ADAL" clId="{61B06E49-EEF7-473B-BD5B-B1FFF9216549}" dt="2024-09-25T05:56:09.484" v="1503" actId="207"/>
          <ac:spMkLst>
            <pc:docMk/>
            <pc:sldMk cId="848763323" sldId="2147376639"/>
            <ac:spMk id="9" creationId="{7B2BB1F2-0DF2-7EBE-9277-AC227D1A1D82}"/>
          </ac:spMkLst>
        </pc:spChg>
      </pc:sldChg>
      <pc:sldChg chg="modSp mod ord">
        <pc:chgData name="賴 銘祥(lai minghsiang)/ADT/經企・革新・PEGAS@s" userId="b5d9adcc-df4e-4f23-b752-f14877e7bec2" providerId="ADAL" clId="{61B06E49-EEF7-473B-BD5B-B1FFF9216549}" dt="2024-09-25T05:54:32.012" v="1438" actId="14100"/>
        <pc:sldMkLst>
          <pc:docMk/>
          <pc:sldMk cId="3714415355" sldId="2147376640"/>
        </pc:sldMkLst>
        <pc:spChg chg="mod">
          <ac:chgData name="賴 銘祥(lai minghsiang)/ADT/經企・革新・PEGAS@s" userId="b5d9adcc-df4e-4f23-b752-f14877e7bec2" providerId="ADAL" clId="{61B06E49-EEF7-473B-BD5B-B1FFF9216549}" dt="2024-09-25T05:54:32.012" v="1438" actId="14100"/>
          <ac:spMkLst>
            <pc:docMk/>
            <pc:sldMk cId="3714415355" sldId="2147376640"/>
            <ac:spMk id="2" creationId="{567C39D3-A746-3FCE-A181-1F1A960B371A}"/>
          </ac:spMkLst>
        </pc:spChg>
        <pc:picChg chg="mod modCrop">
          <ac:chgData name="賴 銘祥(lai minghsiang)/ADT/經企・革新・PEGAS@s" userId="b5d9adcc-df4e-4f23-b752-f14877e7bec2" providerId="ADAL" clId="{61B06E49-EEF7-473B-BD5B-B1FFF9216549}" dt="2024-09-24T08:19:15.322" v="1414" actId="1076"/>
          <ac:picMkLst>
            <pc:docMk/>
            <pc:sldMk cId="3714415355" sldId="2147376640"/>
            <ac:picMk id="4" creationId="{E7DED477-F367-ABE1-FF3D-C64ECCFB500C}"/>
          </ac:picMkLst>
        </pc:picChg>
      </pc:sldChg>
      <pc:sldChg chg="addSp delSp modSp mod">
        <pc:chgData name="賴 銘祥(lai minghsiang)/ADT/經企・革新・PEGAS@s" userId="b5d9adcc-df4e-4f23-b752-f14877e7bec2" providerId="ADAL" clId="{61B06E49-EEF7-473B-BD5B-B1FFF9216549}" dt="2024-09-24T05:35:32.385" v="1142" actId="20577"/>
        <pc:sldMkLst>
          <pc:docMk/>
          <pc:sldMk cId="3278518719" sldId="2147376641"/>
        </pc:sldMkLst>
        <pc:spChg chg="add del mod">
          <ac:chgData name="賴 銘祥(lai minghsiang)/ADT/經企・革新・PEGAS@s" userId="b5d9adcc-df4e-4f23-b752-f14877e7bec2" providerId="ADAL" clId="{61B06E49-EEF7-473B-BD5B-B1FFF9216549}" dt="2024-09-24T03:44:53.198" v="125" actId="1076"/>
          <ac:spMkLst>
            <pc:docMk/>
            <pc:sldMk cId="3278518719" sldId="2147376641"/>
            <ac:spMk id="2" creationId="{16DD6AA0-8457-6EFB-4D28-CEF6AD202D3C}"/>
          </ac:spMkLst>
        </pc:spChg>
        <pc:spChg chg="add del mod topLvl">
          <ac:chgData name="賴 銘祥(lai minghsiang)/ADT/經企・革新・PEGAS@s" userId="b5d9adcc-df4e-4f23-b752-f14877e7bec2" providerId="ADAL" clId="{61B06E49-EEF7-473B-BD5B-B1FFF9216549}" dt="2024-09-24T03:44:57.150" v="126" actId="1076"/>
          <ac:spMkLst>
            <pc:docMk/>
            <pc:sldMk cId="3278518719" sldId="2147376641"/>
            <ac:spMk id="6" creationId="{4A64C83A-218B-8BBD-93BE-2610352E68FF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14.506" v="105" actId="165"/>
          <ac:spMkLst>
            <pc:docMk/>
            <pc:sldMk cId="3278518719" sldId="2147376641"/>
            <ac:spMk id="8" creationId="{958C81B5-46FA-3167-E527-1C4EA23B2320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14.506" v="105" actId="165"/>
          <ac:spMkLst>
            <pc:docMk/>
            <pc:sldMk cId="3278518719" sldId="2147376641"/>
            <ac:spMk id="9" creationId="{3E889905-5C3C-8C89-0967-F3EA94EF4746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14.506" v="105" actId="165"/>
          <ac:spMkLst>
            <pc:docMk/>
            <pc:sldMk cId="3278518719" sldId="2147376641"/>
            <ac:spMk id="10" creationId="{C1B827E9-C3D4-FBDA-7F5D-380766677DF5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14.506" v="105" actId="165"/>
          <ac:spMkLst>
            <pc:docMk/>
            <pc:sldMk cId="3278518719" sldId="2147376641"/>
            <ac:spMk id="11" creationId="{57F1A905-953A-0663-0E24-47DDBA8E3DF4}"/>
          </ac:spMkLst>
        </pc:spChg>
        <pc:spChg chg="mod topLvl">
          <ac:chgData name="賴 銘祥(lai minghsiang)/ADT/經企・革新・PEGAS@s" userId="b5d9adcc-df4e-4f23-b752-f14877e7bec2" providerId="ADAL" clId="{61B06E49-EEF7-473B-BD5B-B1FFF9216549}" dt="2024-09-24T03:44:57.150" v="126" actId="1076"/>
          <ac:spMkLst>
            <pc:docMk/>
            <pc:sldMk cId="3278518719" sldId="2147376641"/>
            <ac:spMk id="14" creationId="{07C33271-B1EF-E75A-34B0-D3322BD0AA9A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04.034" v="102" actId="165"/>
          <ac:spMkLst>
            <pc:docMk/>
            <pc:sldMk cId="3278518719" sldId="2147376641"/>
            <ac:spMk id="16" creationId="{8E4DF2A2-B1F3-C052-56C9-6CF89D1F53A7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04.034" v="102" actId="165"/>
          <ac:spMkLst>
            <pc:docMk/>
            <pc:sldMk cId="3278518719" sldId="2147376641"/>
            <ac:spMk id="17" creationId="{FF479C3F-3E90-F6BD-19F7-DD6D9D8BAF1E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04.034" v="102" actId="165"/>
          <ac:spMkLst>
            <pc:docMk/>
            <pc:sldMk cId="3278518719" sldId="2147376641"/>
            <ac:spMk id="18" creationId="{BACD162F-A623-7146-26ED-E00BE7248430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4:04.034" v="102" actId="165"/>
          <ac:spMkLst>
            <pc:docMk/>
            <pc:sldMk cId="3278518719" sldId="2147376641"/>
            <ac:spMk id="19" creationId="{254669BE-050F-E2BB-9E63-BD774E99C879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5:35:32.385" v="1142" actId="20577"/>
          <ac:spMkLst>
            <pc:docMk/>
            <pc:sldMk cId="3278518719" sldId="2147376641"/>
            <ac:spMk id="21" creationId="{10E0A095-B353-1955-928F-51398298E54B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28" creationId="{9166DA93-C372-E754-56FF-8BE0CB35EDD6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29" creationId="{8C154177-3D3B-9FFC-A275-EDEB3877101D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30" creationId="{E7E646B4-3E71-70DC-7A42-A9C8592E2D3A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4:22.590" v="1119" actId="478"/>
          <ac:spMkLst>
            <pc:docMk/>
            <pc:sldMk cId="3278518719" sldId="2147376641"/>
            <ac:spMk id="32" creationId="{BFA550FD-BD55-8E21-A969-AA1C6765FC5C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4:21.933" v="1118" actId="478"/>
          <ac:spMkLst>
            <pc:docMk/>
            <pc:sldMk cId="3278518719" sldId="2147376641"/>
            <ac:spMk id="33" creationId="{3DD21AD4-6DF0-A62A-5BA6-6877ABF77E10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4:21.112" v="1117" actId="478"/>
          <ac:spMkLst>
            <pc:docMk/>
            <pc:sldMk cId="3278518719" sldId="2147376641"/>
            <ac:spMk id="34" creationId="{4918A9AF-1ABC-BC1D-16E6-F3603D7DE65F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3:44:57.150" v="126" actId="1076"/>
          <ac:spMkLst>
            <pc:docMk/>
            <pc:sldMk cId="3278518719" sldId="2147376641"/>
            <ac:spMk id="35" creationId="{4F8DD730-F4D1-0538-1DCD-CB2ACD72BDCD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3:44:57.150" v="126" actId="1076"/>
          <ac:spMkLst>
            <pc:docMk/>
            <pc:sldMk cId="3278518719" sldId="2147376641"/>
            <ac:spMk id="36" creationId="{7E0903AA-9689-68D4-D7D9-9E050207B456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4:24.399" v="1120" actId="478"/>
          <ac:spMkLst>
            <pc:docMk/>
            <pc:sldMk cId="3278518719" sldId="2147376641"/>
            <ac:spMk id="37" creationId="{92DB19F2-DD28-3295-A177-ABFADFB35D4F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41" creationId="{09B65D4A-5D11-F925-9133-59B0EDE5FF9F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43" creationId="{0B635F57-68B2-ED16-736C-0C413BFD46A2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44" creationId="{8F2DBA4A-C678-16E7-98F0-CB0D5BA5FCF8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49" creationId="{F00F7139-E6F5-0A68-33A9-C8A1CF7CD54B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51" creationId="{CE4C6B22-DBD2-B216-E5F0-AE30EB101537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52" creationId="{7BBE1D40-35C2-B90A-1FAE-E5DB01665863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60" creationId="{85F57F88-FEF5-C325-E812-675555F34389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62" creationId="{89E04689-BBD3-C1CD-62D4-3456EC9E2D5A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63" creationId="{8886AB11-7ADC-552C-606C-C999A2D6F17D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71" creationId="{8DD4C448-B56B-1DD0-C2DF-1D8449C0C957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73" creationId="{55192BE8-AAE4-6F93-3EF2-DF45EC5C0697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74" creationId="{85940459-FAC5-A6F2-11E6-02C97255AC5E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82" creationId="{0B13CF94-E0A8-852B-E2B6-D32468DE9CA6}"/>
          </ac:spMkLst>
        </pc:spChg>
        <pc:spChg chg="del mod">
          <ac:chgData name="賴 銘祥(lai minghsiang)/ADT/經企・革新・PEGAS@s" userId="b5d9adcc-df4e-4f23-b752-f14877e7bec2" providerId="ADAL" clId="{61B06E49-EEF7-473B-BD5B-B1FFF9216549}" dt="2024-09-24T03:42:24.872" v="68" actId="478"/>
          <ac:spMkLst>
            <pc:docMk/>
            <pc:sldMk cId="3278518719" sldId="2147376641"/>
            <ac:spMk id="84" creationId="{15852737-0421-ADE1-D712-09F983B5ECC3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85" creationId="{4457EE22-F363-6014-0965-E9836EBA51B2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93" creationId="{59BDC3A0-D000-2314-A4A4-9F7DF7993159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95" creationId="{0EAEA112-0B79-F93A-9FF1-4479BCB5477E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41:43.490" v="47"/>
          <ac:spMkLst>
            <pc:docMk/>
            <pc:sldMk cId="3278518719" sldId="2147376641"/>
            <ac:spMk id="96" creationId="{B64C4306-B685-6BC0-CF88-A2CFFA0D1AC2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53.622" v="77" actId="478"/>
          <ac:spMkLst>
            <pc:docMk/>
            <pc:sldMk cId="3278518719" sldId="2147376641"/>
            <ac:spMk id="98" creationId="{CE3E6D41-53CC-00F6-4D46-C49D131D1279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58.533" v="80" actId="478"/>
          <ac:spMkLst>
            <pc:docMk/>
            <pc:sldMk cId="3278518719" sldId="2147376641"/>
            <ac:spMk id="99" creationId="{7B6C6FB9-8459-4844-032A-ED6477D8349E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57.324" v="79" actId="478"/>
          <ac:spMkLst>
            <pc:docMk/>
            <pc:sldMk cId="3278518719" sldId="2147376641"/>
            <ac:spMk id="100" creationId="{BCB128BA-14BD-744B-112C-87EA08E3592A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38.403" v="72" actId="478"/>
          <ac:spMkLst>
            <pc:docMk/>
            <pc:sldMk cId="3278518719" sldId="2147376641"/>
            <ac:spMk id="101" creationId="{0663BA53-9C70-D2E0-B5A7-4448AA146A9A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55.457" v="78" actId="478"/>
          <ac:spMkLst>
            <pc:docMk/>
            <pc:sldMk cId="3278518719" sldId="2147376641"/>
            <ac:spMk id="102" creationId="{9D177476-0559-91DE-7B67-A7631799B78E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21.884" v="66" actId="478"/>
          <ac:spMkLst>
            <pc:docMk/>
            <pc:sldMk cId="3278518719" sldId="2147376641"/>
            <ac:spMk id="103" creationId="{5DBE686C-DC04-18CF-38D1-CDA3E47F3418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42:27.482" v="70" actId="478"/>
          <ac:spMkLst>
            <pc:docMk/>
            <pc:sldMk cId="3278518719" sldId="2147376641"/>
            <ac:spMk id="104" creationId="{C3A59830-9F91-9FEA-8A26-A8C21A684451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5:34:56.592" v="1127"/>
          <ac:spMkLst>
            <pc:docMk/>
            <pc:sldMk cId="3278518719" sldId="2147376641"/>
            <ac:spMk id="106" creationId="{7D2FF36C-555B-BFF6-74C9-B1BCABCF395E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3:44:57.150" v="126" actId="1076"/>
          <ac:spMkLst>
            <pc:docMk/>
            <pc:sldMk cId="3278518719" sldId="2147376641"/>
            <ac:spMk id="108" creationId="{106AC230-38B6-6F4C-0DF9-FD434D28CEB2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35:29.055" v="1141" actId="478"/>
          <ac:spMkLst>
            <pc:docMk/>
            <pc:sldMk cId="3278518719" sldId="2147376641"/>
            <ac:spMk id="109" creationId="{A9A08103-F137-B28A-9148-FDAC253FE1CD}"/>
          </ac:spMkLst>
        </pc:spChg>
        <pc:grpChg chg="add del mod">
          <ac:chgData name="賴 銘祥(lai minghsiang)/ADT/經企・革新・PEGAS@s" userId="b5d9adcc-df4e-4f23-b752-f14877e7bec2" providerId="ADAL" clId="{61B06E49-EEF7-473B-BD5B-B1FFF9216549}" dt="2024-09-24T03:44:14.506" v="105" actId="165"/>
          <ac:grpSpMkLst>
            <pc:docMk/>
            <pc:sldMk cId="3278518719" sldId="2147376641"/>
            <ac:grpSpMk id="3" creationId="{1F9B051A-7755-65B8-D01D-79452BF0AC67}"/>
          </ac:grpSpMkLst>
        </pc:grpChg>
        <pc:grpChg chg="add del mod topLvl">
          <ac:chgData name="賴 銘祥(lai minghsiang)/ADT/經企・革新・PEGAS@s" userId="b5d9adcc-df4e-4f23-b752-f14877e7bec2" providerId="ADAL" clId="{61B06E49-EEF7-473B-BD5B-B1FFF9216549}" dt="2024-09-24T03:44:24.256" v="113" actId="478"/>
          <ac:grpSpMkLst>
            <pc:docMk/>
            <pc:sldMk cId="3278518719" sldId="2147376641"/>
            <ac:grpSpMk id="7" creationId="{BAE7382C-65C3-A34F-1308-928DDA6FCE68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4:04.034" v="102" actId="165"/>
          <ac:grpSpMkLst>
            <pc:docMk/>
            <pc:sldMk cId="3278518719" sldId="2147376641"/>
            <ac:grpSpMk id="12" creationId="{7A8B4876-4061-B1F5-B808-1C06F2978AE8}"/>
          </ac:grpSpMkLst>
        </pc:grpChg>
        <pc:grpChg chg="del mod topLvl">
          <ac:chgData name="賴 銘祥(lai minghsiang)/ADT/經企・革新・PEGAS@s" userId="b5d9adcc-df4e-4f23-b752-f14877e7bec2" providerId="ADAL" clId="{61B06E49-EEF7-473B-BD5B-B1FFF9216549}" dt="2024-09-24T03:44:07.534" v="104" actId="478"/>
          <ac:grpSpMkLst>
            <pc:docMk/>
            <pc:sldMk cId="3278518719" sldId="2147376641"/>
            <ac:grpSpMk id="15" creationId="{135410D6-DCF5-C3D4-4413-801DC7887D47}"/>
          </ac:grpSpMkLst>
        </pc:grpChg>
        <pc:grpChg chg="add mod">
          <ac:chgData name="賴 銘祥(lai minghsiang)/ADT/經企・革新・PEGAS@s" userId="b5d9adcc-df4e-4f23-b752-f14877e7bec2" providerId="ADAL" clId="{61B06E49-EEF7-473B-BD5B-B1FFF9216549}" dt="2024-09-24T03:44:57.150" v="126" actId="1076"/>
          <ac:grpSpMkLst>
            <pc:docMk/>
            <pc:sldMk cId="3278518719" sldId="2147376641"/>
            <ac:grpSpMk id="20" creationId="{E8E21343-28ED-AF69-FBEC-F0982AA6E949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43.409" v="74" actId="478"/>
          <ac:grpSpMkLst>
            <pc:docMk/>
            <pc:sldMk cId="3278518719" sldId="2147376641"/>
            <ac:grpSpMk id="38" creationId="{1E5E334C-4663-75DF-4859-E18A9980554F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39" creationId="{5D629017-CFF6-58EA-83EE-AFBB5158F95C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42" creationId="{A8BBCFA3-92EA-91B8-C9BB-5B38CCD47445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35.439" v="71" actId="478"/>
          <ac:grpSpMkLst>
            <pc:docMk/>
            <pc:sldMk cId="3278518719" sldId="2147376641"/>
            <ac:grpSpMk id="46" creationId="{E1A2CEEA-59BA-5E13-5521-D8983B13660B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47" creationId="{16B44F8F-5744-CA9D-0728-723E755B1378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50" creationId="{65EFDCBD-D48A-9A5D-022C-96CB6C223227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41.947" v="73" actId="478"/>
          <ac:grpSpMkLst>
            <pc:docMk/>
            <pc:sldMk cId="3278518719" sldId="2147376641"/>
            <ac:grpSpMk id="54" creationId="{ECD52A7C-8DA6-6C5E-7F99-56C3A591545A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55" creationId="{8071DDF1-EB9A-630C-E52C-727F97FF8213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56" creationId="{3C3CE4C5-705F-7909-357C-7CB6A49396F6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61" creationId="{B3723EB5-4699-CE73-FBB6-6053BF6657C1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52.298" v="76" actId="478"/>
          <ac:grpSpMkLst>
            <pc:docMk/>
            <pc:sldMk cId="3278518719" sldId="2147376641"/>
            <ac:grpSpMk id="65" creationId="{A5799494-4D02-1A88-D565-B2E797C4920B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66" creationId="{91DF3ACF-50DC-AC78-8723-B3643CA36E83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67" creationId="{5E06DCB8-2CB3-2172-BD6D-D5EB811163CD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72" creationId="{C93E8D73-FFA8-5913-4D0A-183D5B863ED9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25.789" v="69" actId="478"/>
          <ac:grpSpMkLst>
            <pc:docMk/>
            <pc:sldMk cId="3278518719" sldId="2147376641"/>
            <ac:grpSpMk id="76" creationId="{1470EB2B-2689-34C2-FD2B-F9F2B0B24014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77" creationId="{36D28FA3-C16F-C9E1-6BC3-94D8573A64C2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78" creationId="{8674CFAB-A796-611E-69FC-5702ED3DEBE3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83" creationId="{A9121609-93A6-7979-A30C-74FDEAAE7423}"/>
          </ac:grpSpMkLst>
        </pc:grpChg>
        <pc:grpChg chg="add del mod">
          <ac:chgData name="賴 銘祥(lai minghsiang)/ADT/經企・革新・PEGAS@s" userId="b5d9adcc-df4e-4f23-b752-f14877e7bec2" providerId="ADAL" clId="{61B06E49-EEF7-473B-BD5B-B1FFF9216549}" dt="2024-09-24T03:42:22.608" v="67" actId="478"/>
          <ac:grpSpMkLst>
            <pc:docMk/>
            <pc:sldMk cId="3278518719" sldId="2147376641"/>
            <ac:grpSpMk id="87" creationId="{9BE4F0EE-6992-72C8-E914-15A4F01D2262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88" creationId="{BE02CB3A-6533-D8CD-50C7-E2D171F3F78B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89" creationId="{88C191C4-603D-0B59-9FB1-6F412D0C34FF}"/>
          </ac:grpSpMkLst>
        </pc:grpChg>
        <pc:grpChg chg="mod">
          <ac:chgData name="賴 銘祥(lai minghsiang)/ADT/經企・革新・PEGAS@s" userId="b5d9adcc-df4e-4f23-b752-f14877e7bec2" providerId="ADAL" clId="{61B06E49-EEF7-473B-BD5B-B1FFF9216549}" dt="2024-09-24T03:41:43.490" v="47"/>
          <ac:grpSpMkLst>
            <pc:docMk/>
            <pc:sldMk cId="3278518719" sldId="2147376641"/>
            <ac:grpSpMk id="94" creationId="{E96BF7BA-EB08-7494-3977-9C36CAEB4863}"/>
          </ac:grpSpMkLst>
        </pc:grpChg>
        <pc:picChg chg="add mod">
          <ac:chgData name="賴 銘祥(lai minghsiang)/ADT/經企・革新・PEGAS@s" userId="b5d9adcc-df4e-4f23-b752-f14877e7bec2" providerId="ADAL" clId="{61B06E49-EEF7-473B-BD5B-B1FFF9216549}" dt="2024-09-24T03:44:57.150" v="126" actId="1076"/>
          <ac:picMkLst>
            <pc:docMk/>
            <pc:sldMk cId="3278518719" sldId="2147376641"/>
            <ac:picMk id="31" creationId="{F6CB756A-ACE3-E538-7938-E18BAD7967A3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45" creationId="{30939A95-214C-5EC1-6C06-1DB41EDE9C10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53" creationId="{D75CD4A4-2C9D-A834-54C6-57AD393B6A64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64" creationId="{A59D973C-99C9-DB32-D7A2-328A8DE04130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75" creationId="{0AD49744-50CC-5F21-BBD2-1EAB71F7A2E9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86" creationId="{D8D38A75-30B8-BF4D-3027-D40B25E7B6EC}"/>
          </ac:picMkLst>
        </pc:picChg>
        <pc:picChg chg="mod">
          <ac:chgData name="賴 銘祥(lai minghsiang)/ADT/經企・革新・PEGAS@s" userId="b5d9adcc-df4e-4f23-b752-f14877e7bec2" providerId="ADAL" clId="{61B06E49-EEF7-473B-BD5B-B1FFF9216549}" dt="2024-09-24T03:41:43.490" v="47"/>
          <ac:picMkLst>
            <pc:docMk/>
            <pc:sldMk cId="3278518719" sldId="2147376641"/>
            <ac:picMk id="97" creationId="{C35DCF2E-223F-078A-9ECA-74876E3ECB35}"/>
          </ac:picMkLst>
        </pc:picChg>
        <pc:cxnChg chg="add del mod topLvl">
          <ac:chgData name="賴 銘祥(lai minghsiang)/ADT/經企・革新・PEGAS@s" userId="b5d9adcc-df4e-4f23-b752-f14877e7bec2" providerId="ADAL" clId="{61B06E49-EEF7-473B-BD5B-B1FFF9216549}" dt="2024-09-24T03:44:25.137" v="114" actId="478"/>
          <ac:cxnSpMkLst>
            <pc:docMk/>
            <pc:sldMk cId="3278518719" sldId="2147376641"/>
            <ac:cxnSpMk id="4" creationId="{D0FD4DD5-D62C-8816-EC42-B9B6BEAD0EE4}"/>
          </ac:cxnSpMkLst>
        </pc:cxnChg>
        <pc:cxnChg chg="del mod topLvl">
          <ac:chgData name="賴 銘祥(lai minghsiang)/ADT/經企・革新・PEGAS@s" userId="b5d9adcc-df4e-4f23-b752-f14877e7bec2" providerId="ADAL" clId="{61B06E49-EEF7-473B-BD5B-B1FFF9216549}" dt="2024-09-24T03:44:06.906" v="103" actId="478"/>
          <ac:cxnSpMkLst>
            <pc:docMk/>
            <pc:sldMk cId="3278518719" sldId="2147376641"/>
            <ac:cxnSpMk id="13" creationId="{3171575B-EB12-4C80-7EA0-E68BBE1C4B1D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40" creationId="{B78772DF-7701-6B83-D26D-909ECC6C81BE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48" creationId="{38B7605B-8B63-4DF9-B0E5-CAA5BC5A586E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57" creationId="{4EF330A9-0CD5-F3B3-7EDC-7A8B9707767F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58" creationId="{49B9CD70-E074-7793-492A-5A86076123F5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59" creationId="{9A758693-56C6-9A5E-998C-19DB68DCDF06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68" creationId="{4FF9A8D9-B8C3-915E-8982-DF3A293345EA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69" creationId="{6A349B04-3708-A509-0F0D-E388260E86C5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70" creationId="{7FA0651E-56F7-2CF0-E7C0-75E522222EE0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79" creationId="{2A0935D7-51E3-E44E-55CA-3050BB377FB5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80" creationId="{7FE8F40C-65A7-98D4-2932-FCE3C822CFC2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81" creationId="{A91A55B9-38E0-32F3-A1C9-91FBF8922F52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90" creationId="{B08B8014-AE1E-025E-8AAE-85853A817281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91" creationId="{2CDEF15D-F77B-B735-9DD2-5AECF9984C11}"/>
          </ac:cxnSpMkLst>
        </pc:cxnChg>
        <pc:cxnChg chg="mod">
          <ac:chgData name="賴 銘祥(lai minghsiang)/ADT/經企・革新・PEGAS@s" userId="b5d9adcc-df4e-4f23-b752-f14877e7bec2" providerId="ADAL" clId="{61B06E49-EEF7-473B-BD5B-B1FFF9216549}" dt="2024-09-24T03:41:43.490" v="47"/>
          <ac:cxnSpMkLst>
            <pc:docMk/>
            <pc:sldMk cId="3278518719" sldId="2147376641"/>
            <ac:cxnSpMk id="92" creationId="{177ACC0D-1704-FC7F-6A4E-DBE560EDB1E6}"/>
          </ac:cxnSpMkLst>
        </pc:cxnChg>
      </pc:sldChg>
      <pc:sldChg chg="addSp delSp modSp new mod">
        <pc:chgData name="賴 銘祥(lai minghsiang)/ADT/經企・革新・PEGAS@s" userId="b5d9adcc-df4e-4f23-b752-f14877e7bec2" providerId="ADAL" clId="{61B06E49-EEF7-473B-BD5B-B1FFF9216549}" dt="2024-09-24T03:55:00.047" v="265" actId="20577"/>
        <pc:sldMkLst>
          <pc:docMk/>
          <pc:sldMk cId="108514252" sldId="2147376642"/>
        </pc:sldMkLst>
        <pc:spChg chg="mod">
          <ac:chgData name="賴 銘祥(lai minghsiang)/ADT/經企・革新・PEGAS@s" userId="b5d9adcc-df4e-4f23-b752-f14877e7bec2" providerId="ADAL" clId="{61B06E49-EEF7-473B-BD5B-B1FFF9216549}" dt="2024-09-24T03:45:32.045" v="143" actId="20577"/>
          <ac:spMkLst>
            <pc:docMk/>
            <pc:sldMk cId="108514252" sldId="2147376642"/>
            <ac:spMk id="2" creationId="{EC5CDBBE-94EF-30F1-54C5-422F37D00E8F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45:34.832" v="144" actId="478"/>
          <ac:spMkLst>
            <pc:docMk/>
            <pc:sldMk cId="108514252" sldId="2147376642"/>
            <ac:spMk id="3" creationId="{B6BF1F07-D39A-1155-E40A-FCFB4AB9AC57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3:55:00.047" v="265" actId="20577"/>
          <ac:spMkLst>
            <pc:docMk/>
            <pc:sldMk cId="108514252" sldId="2147376642"/>
            <ac:spMk id="4" creationId="{1FDCBB06-5A62-0E90-B6B8-DD72871C5AE4}"/>
          </ac:spMkLst>
        </pc:spChg>
      </pc:sldChg>
      <pc:sldChg chg="addSp delSp modSp add mod ord">
        <pc:chgData name="賴 銘祥(lai minghsiang)/ADT/經企・革新・PEGAS@s" userId="b5d9adcc-df4e-4f23-b752-f14877e7bec2" providerId="ADAL" clId="{61B06E49-EEF7-473B-BD5B-B1FFF9216549}" dt="2024-09-25T06:15:34.672" v="1553" actId="1076"/>
        <pc:sldMkLst>
          <pc:docMk/>
          <pc:sldMk cId="1411612006" sldId="2147376643"/>
        </pc:sldMkLst>
        <pc:spChg chg="mod">
          <ac:chgData name="賴 銘祥(lai minghsiang)/ADT/經企・革新・PEGAS@s" userId="b5d9adcc-df4e-4f23-b752-f14877e7bec2" providerId="ADAL" clId="{61B06E49-EEF7-473B-BD5B-B1FFF9216549}" dt="2024-09-24T03:56:02.256" v="332" actId="20577"/>
          <ac:spMkLst>
            <pc:docMk/>
            <pc:sldMk cId="1411612006" sldId="2147376643"/>
            <ac:spMk id="2" creationId="{EC5CDBBE-94EF-30F1-54C5-422F37D00E8F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3" creationId="{CD037401-E8EE-EEEE-BB72-D4C82C1DD43B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05.065" v="333" actId="478"/>
          <ac:spMkLst>
            <pc:docMk/>
            <pc:sldMk cId="1411612006" sldId="2147376643"/>
            <ac:spMk id="4" creationId="{1FDCBB06-5A62-0E90-B6B8-DD72871C5AE4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5" creationId="{D4863994-6538-3C90-0ADD-86025A9628EF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56:16.042" v="334"/>
          <ac:spMkLst>
            <pc:docMk/>
            <pc:sldMk cId="1411612006" sldId="2147376643"/>
            <ac:spMk id="7" creationId="{B8599F4F-96FE-DFA1-D35D-C7A1B6F62C11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56:16.042" v="334"/>
          <ac:spMkLst>
            <pc:docMk/>
            <pc:sldMk cId="1411612006" sldId="2147376643"/>
            <ac:spMk id="8" creationId="{596F9182-07CF-D715-A636-82F0D716AC5F}"/>
          </ac:spMkLst>
        </pc:spChg>
        <pc:spChg chg="mod">
          <ac:chgData name="賴 銘祥(lai minghsiang)/ADT/經企・革新・PEGAS@s" userId="b5d9adcc-df4e-4f23-b752-f14877e7bec2" providerId="ADAL" clId="{61B06E49-EEF7-473B-BD5B-B1FFF9216549}" dt="2024-09-24T03:56:16.042" v="334"/>
          <ac:spMkLst>
            <pc:docMk/>
            <pc:sldMk cId="1411612006" sldId="2147376643"/>
            <ac:spMk id="9" creationId="{C1A0B983-9D66-284D-A4FE-E4E9F7E7E04B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1" creationId="{F720D4E0-3D40-DBC1-5AA3-3D66303CE88A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2" creationId="{55122339-5DF0-5FBE-B34D-91C89C4B47A1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3" creationId="{50561334-99DE-F116-39A4-FDB97D2D75E4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4" creationId="{5F6F9CE0-DC9B-6B9C-D860-2F7DC5B65B09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5" creationId="{820A6A2C-3071-1F95-6697-A49A271AF440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6" creationId="{85227066-EA41-5D92-4702-545EEE163C75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7" creationId="{AE48F205-73E1-00A9-0B60-B1D55A413707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spMkLst>
            <pc:docMk/>
            <pc:sldMk cId="1411612006" sldId="2147376643"/>
            <ac:spMk id="18" creationId="{4CC13F9A-38EF-DA00-B365-10B9F670357A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4:26:11.307" v="902" actId="20577"/>
          <ac:spMkLst>
            <pc:docMk/>
            <pc:sldMk cId="1411612006" sldId="2147376643"/>
            <ac:spMk id="22" creationId="{2C316588-7D94-D573-0813-51DBD4BDAB41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4:00:02.091" v="407" actId="478"/>
          <ac:spMkLst>
            <pc:docMk/>
            <pc:sldMk cId="1411612006" sldId="2147376643"/>
            <ac:spMk id="24" creationId="{ADFC99D5-771E-73D1-B324-5D9C0D033AB7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4T04:25:55.011" v="898" actId="1076"/>
          <ac:spMkLst>
            <pc:docMk/>
            <pc:sldMk cId="1411612006" sldId="2147376643"/>
            <ac:spMk id="25" creationId="{F2C5F818-7232-2A25-CC9B-96F75BDB0C64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5T06:00:14.031" v="1506" actId="478"/>
          <ac:spMkLst>
            <pc:docMk/>
            <pc:sldMk cId="1411612006" sldId="2147376643"/>
            <ac:spMk id="26" creationId="{55F08235-0601-BAEA-47F4-67258B75FBDE}"/>
          </ac:spMkLst>
        </pc:spChg>
        <pc:grp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grpSpMkLst>
            <pc:docMk/>
            <pc:sldMk cId="1411612006" sldId="2147376643"/>
            <ac:grpSpMk id="6" creationId="{652B8DEB-5B92-2F4D-86AC-4281ADD7192D}"/>
          </ac:grpSpMkLst>
        </pc:grpChg>
        <pc:grpChg chg="add mod">
          <ac:chgData name="賴 銘祥(lai minghsiang)/ADT/經企・革新・PEGAS@s" userId="b5d9adcc-df4e-4f23-b752-f14877e7bec2" providerId="ADAL" clId="{61B06E49-EEF7-473B-BD5B-B1FFF9216549}" dt="2024-09-25T06:15:34.672" v="1553" actId="1076"/>
          <ac:grpSpMkLst>
            <pc:docMk/>
            <pc:sldMk cId="1411612006" sldId="2147376643"/>
            <ac:grpSpMk id="7" creationId="{DC6741B3-8433-E4F7-50A6-57B41EB5B848}"/>
          </ac:grpSpMkLst>
        </pc:grpChg>
        <pc:picChg chg="add mod modCrop">
          <ac:chgData name="賴 銘祥(lai minghsiang)/ADT/經企・革新・PEGAS@s" userId="b5d9adcc-df4e-4f23-b752-f14877e7bec2" providerId="ADAL" clId="{61B06E49-EEF7-473B-BD5B-B1FFF9216549}" dt="2024-09-25T06:13:07.374" v="1538" actId="1076"/>
          <ac:picMkLst>
            <pc:docMk/>
            <pc:sldMk cId="1411612006" sldId="2147376643"/>
            <ac:picMk id="3" creationId="{06836D20-D013-8FF7-9FE7-CCED557103D2}"/>
          </ac:picMkLst>
        </pc:picChg>
        <pc:picChg chg="add mod modCrop">
          <ac:chgData name="賴 銘祥(lai minghsiang)/ADT/經企・革新・PEGAS@s" userId="b5d9adcc-df4e-4f23-b752-f14877e7bec2" providerId="ADAL" clId="{61B06E49-EEF7-473B-BD5B-B1FFF9216549}" dt="2024-09-25T06:13:08.412" v="1539" actId="1076"/>
          <ac:picMkLst>
            <pc:docMk/>
            <pc:sldMk cId="1411612006" sldId="2147376643"/>
            <ac:picMk id="4" creationId="{90261526-DBA7-6C5F-8E51-28383DCE3460}"/>
          </ac:picMkLst>
        </pc:picChg>
        <pc:picChg chg="add mod modCrop">
          <ac:chgData name="賴 銘祥(lai minghsiang)/ADT/經企・革新・PEGAS@s" userId="b5d9adcc-df4e-4f23-b752-f14877e7bec2" providerId="ADAL" clId="{61B06E49-EEF7-473B-BD5B-B1FFF9216549}" dt="2024-09-25T06:15:08.903" v="1549" actId="164"/>
          <ac:picMkLst>
            <pc:docMk/>
            <pc:sldMk cId="1411612006" sldId="2147376643"/>
            <ac:picMk id="5" creationId="{78D8C191-3FCB-C127-CC72-448DC525918B}"/>
          </ac:picMkLst>
        </pc:picChg>
        <pc:picChg chg="add mod modCrop">
          <ac:chgData name="賴 銘祥(lai minghsiang)/ADT/經企・革新・PEGAS@s" userId="b5d9adcc-df4e-4f23-b752-f14877e7bec2" providerId="ADAL" clId="{61B06E49-EEF7-473B-BD5B-B1FFF9216549}" dt="2024-09-25T06:15:08.903" v="1549" actId="164"/>
          <ac:picMkLst>
            <pc:docMk/>
            <pc:sldMk cId="1411612006" sldId="2147376643"/>
            <ac:picMk id="6" creationId="{3C870A8B-4652-FA08-CBC8-1162B49DEC99}"/>
          </ac:picMkLst>
        </pc:picChg>
        <pc:picChg chg="add del mod">
          <ac:chgData name="賴 銘祥(lai minghsiang)/ADT/經企・革新・PEGAS@s" userId="b5d9adcc-df4e-4f23-b752-f14877e7bec2" providerId="ADAL" clId="{61B06E49-EEF7-473B-BD5B-B1FFF9216549}" dt="2024-09-24T03:58:10.901" v="338" actId="478"/>
          <ac:picMkLst>
            <pc:docMk/>
            <pc:sldMk cId="1411612006" sldId="2147376643"/>
            <ac:picMk id="10" creationId="{81E72B9E-08F6-32D6-10E5-6BC3021EF737}"/>
          </ac:picMkLst>
        </pc:picChg>
        <pc:picChg chg="add mod">
          <ac:chgData name="賴 銘祥(lai minghsiang)/ADT/經企・革新・PEGAS@s" userId="b5d9adcc-df4e-4f23-b752-f14877e7bec2" providerId="ADAL" clId="{61B06E49-EEF7-473B-BD5B-B1FFF9216549}" dt="2024-09-24T04:22:49.619" v="832" actId="1076"/>
          <ac:picMkLst>
            <pc:docMk/>
            <pc:sldMk cId="1411612006" sldId="2147376643"/>
            <ac:picMk id="19" creationId="{E8F8F645-ED83-1C1E-F067-A54C59CBACE0}"/>
          </ac:picMkLst>
        </pc:picChg>
        <pc:picChg chg="add mod">
          <ac:chgData name="賴 銘祥(lai minghsiang)/ADT/經企・革新・PEGAS@s" userId="b5d9adcc-df4e-4f23-b752-f14877e7bec2" providerId="ADAL" clId="{61B06E49-EEF7-473B-BD5B-B1FFF9216549}" dt="2024-09-25T06:15:30.772" v="1552" actId="1076"/>
          <ac:picMkLst>
            <pc:docMk/>
            <pc:sldMk cId="1411612006" sldId="2147376643"/>
            <ac:picMk id="20" creationId="{043F9F09-D537-CD34-65F8-FE46C0E9AA8F}"/>
          </ac:picMkLst>
        </pc:picChg>
        <pc:picChg chg="add mod">
          <ac:chgData name="賴 銘祥(lai minghsiang)/ADT/經企・革新・PEGAS@s" userId="b5d9adcc-df4e-4f23-b752-f14877e7bec2" providerId="ADAL" clId="{61B06E49-EEF7-473B-BD5B-B1FFF9216549}" dt="2024-09-24T04:22:50.897" v="833" actId="1076"/>
          <ac:picMkLst>
            <pc:docMk/>
            <pc:sldMk cId="1411612006" sldId="2147376643"/>
            <ac:picMk id="21" creationId="{DDF616D0-AF0F-8AF4-EDEE-62CB3C27EC8D}"/>
          </ac:picMkLst>
        </pc:picChg>
        <pc:picChg chg="add del mod">
          <ac:chgData name="賴 銘祥(lai minghsiang)/ADT/經企・革新・PEGAS@s" userId="b5d9adcc-df4e-4f23-b752-f14877e7bec2" providerId="ADAL" clId="{61B06E49-EEF7-473B-BD5B-B1FFF9216549}" dt="2024-09-24T04:00:03.898" v="408" actId="478"/>
          <ac:picMkLst>
            <pc:docMk/>
            <pc:sldMk cId="1411612006" sldId="2147376643"/>
            <ac:picMk id="23" creationId="{9887A5C8-B27F-1159-1F22-86378ADE72E1}"/>
          </ac:picMkLst>
        </pc:picChg>
      </pc:sldChg>
      <pc:sldChg chg="addSp delSp modSp add mod">
        <pc:chgData name="賴 銘祥(lai minghsiang)/ADT/經企・革新・PEGAS@s" userId="b5d9adcc-df4e-4f23-b752-f14877e7bec2" providerId="ADAL" clId="{61B06E49-EEF7-473B-BD5B-B1FFF9216549}" dt="2024-09-25T09:20:06.489" v="1574" actId="1076"/>
        <pc:sldMkLst>
          <pc:docMk/>
          <pc:sldMk cId="4203415265" sldId="2147376644"/>
        </pc:sldMkLst>
        <pc:spChg chg="mod">
          <ac:chgData name="賴 銘祥(lai minghsiang)/ADT/經企・革新・PEGAS@s" userId="b5d9adcc-df4e-4f23-b752-f14877e7bec2" providerId="ADAL" clId="{61B06E49-EEF7-473B-BD5B-B1FFF9216549}" dt="2024-09-25T07:59:54.492" v="1564" actId="207"/>
          <ac:spMkLst>
            <pc:docMk/>
            <pc:sldMk cId="4203415265" sldId="2147376644"/>
            <ac:spMk id="2" creationId="{EC5CDBBE-94EF-30F1-54C5-422F37D00E8F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5T09:20:06.489" v="1574" actId="1076"/>
          <ac:spMkLst>
            <pc:docMk/>
            <pc:sldMk cId="4203415265" sldId="2147376644"/>
            <ac:spMk id="3" creationId="{AE381902-D3D2-91A8-7E40-9371D14DAD8F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3" creationId="{CD037401-E8EE-EEEE-BB72-D4C82C1DD43B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49:42.880" v="1397" actId="478"/>
          <ac:spMkLst>
            <pc:docMk/>
            <pc:sldMk cId="4203415265" sldId="2147376644"/>
            <ac:spMk id="4" creationId="{A20F49CF-1445-9027-435A-B1C0B3E67D32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5" creationId="{D4863994-6538-3C90-0ADD-86025A9628EF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1" creationId="{F720D4E0-3D40-DBC1-5AA3-3D66303CE88A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2" creationId="{55122339-5DF0-5FBE-B34D-91C89C4B47A1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3" creationId="{50561334-99DE-F116-39A4-FDB97D2D75E4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4" creationId="{5F6F9CE0-DC9B-6B9C-D860-2F7DC5B65B09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5" creationId="{820A6A2C-3071-1F95-6697-A49A271AF440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6" creationId="{85227066-EA41-5D92-4702-545EEE163C75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7" creationId="{AE48F205-73E1-00A9-0B60-B1D55A413707}"/>
          </ac:spMkLst>
        </pc:spChg>
        <pc:spChg chg="del">
          <ac:chgData name="賴 銘祥(lai minghsiang)/ADT/經企・革新・PEGAS@s" userId="b5d9adcc-df4e-4f23-b752-f14877e7bec2" providerId="ADAL" clId="{61B06E49-EEF7-473B-BD5B-B1FFF9216549}" dt="2024-09-24T03:56:56.290" v="337" actId="478"/>
          <ac:spMkLst>
            <pc:docMk/>
            <pc:sldMk cId="4203415265" sldId="2147376644"/>
            <ac:spMk id="18" creationId="{4CC13F9A-38EF-DA00-B365-10B9F670357A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46:42.237" v="1379" actId="478"/>
          <ac:spMkLst>
            <pc:docMk/>
            <pc:sldMk cId="4203415265" sldId="2147376644"/>
            <ac:spMk id="19" creationId="{33929FC5-A704-B077-9D9E-C8A6EE4732F7}"/>
          </ac:spMkLst>
        </pc:spChg>
        <pc:spChg chg="add mod">
          <ac:chgData name="賴 銘祥(lai minghsiang)/ADT/經企・革新・PEGAS@s" userId="b5d9adcc-df4e-4f23-b752-f14877e7bec2" providerId="ADAL" clId="{61B06E49-EEF7-473B-BD5B-B1FFF9216549}" dt="2024-09-25T08:00:35.311" v="1570" actId="1076"/>
          <ac:spMkLst>
            <pc:docMk/>
            <pc:sldMk cId="4203415265" sldId="2147376644"/>
            <ac:spMk id="21" creationId="{4C12A0F1-A937-2B45-87A0-BBB3840BCBE0}"/>
          </ac:spMkLst>
        </pc:spChg>
        <pc:spChg chg="add del mod">
          <ac:chgData name="賴 銘祥(lai minghsiang)/ADT/經企・革新・PEGAS@s" userId="b5d9adcc-df4e-4f23-b752-f14877e7bec2" providerId="ADAL" clId="{61B06E49-EEF7-473B-BD5B-B1FFF9216549}" dt="2024-09-24T05:50:06.013" v="1403" actId="478"/>
          <ac:spMkLst>
            <pc:docMk/>
            <pc:sldMk cId="4203415265" sldId="2147376644"/>
            <ac:spMk id="24" creationId="{D3C7E311-EBED-2542-2CCC-7FB3F52C55D0}"/>
          </ac:spMkLst>
        </pc:spChg>
        <pc:grpChg chg="del">
          <ac:chgData name="賴 銘祥(lai minghsiang)/ADT/經企・革新・PEGAS@s" userId="b5d9adcc-df4e-4f23-b752-f14877e7bec2" providerId="ADAL" clId="{61B06E49-EEF7-473B-BD5B-B1FFF9216549}" dt="2024-09-24T03:56:56.290" v="337" actId="478"/>
          <ac:grpSpMkLst>
            <pc:docMk/>
            <pc:sldMk cId="4203415265" sldId="2147376644"/>
            <ac:grpSpMk id="6" creationId="{652B8DEB-5B92-2F4D-86AC-4281ADD7192D}"/>
          </ac:grpSpMkLst>
        </pc:grpChg>
        <pc:graphicFrameChg chg="add mod modGraphic">
          <ac:chgData name="賴 銘祥(lai minghsiang)/ADT/經企・革新・PEGAS@s" userId="b5d9adcc-df4e-4f23-b752-f14877e7bec2" providerId="ADAL" clId="{61B06E49-EEF7-473B-BD5B-B1FFF9216549}" dt="2024-09-25T08:00:35.311" v="1570" actId="1076"/>
          <ac:graphicFrameMkLst>
            <pc:docMk/>
            <pc:sldMk cId="4203415265" sldId="2147376644"/>
            <ac:graphicFrameMk id="22" creationId="{35B80B12-5B3C-80A5-DBE7-84D996D75E6E}"/>
          </ac:graphicFrameMkLst>
        </pc:graphicFrameChg>
        <pc:picChg chg="del">
          <ac:chgData name="賴 銘祥(lai minghsiang)/ADT/經企・革新・PEGAS@s" userId="b5d9adcc-df4e-4f23-b752-f14877e7bec2" providerId="ADAL" clId="{61B06E49-EEF7-473B-BD5B-B1FFF9216549}" dt="2024-09-24T03:56:56.290" v="337" actId="478"/>
          <ac:picMkLst>
            <pc:docMk/>
            <pc:sldMk cId="4203415265" sldId="2147376644"/>
            <ac:picMk id="10" creationId="{81E72B9E-08F6-32D6-10E5-6BC3021EF737}"/>
          </ac:picMkLst>
        </pc:picChg>
      </pc:sldChg>
    </pc:docChg>
  </pc:docChgLst>
  <pc:docChgLst>
    <pc:chgData name="賴 銘祥(lai minghsiang)/ADT/經企・革新・PEGAS@s" userId="b5d9adcc-df4e-4f23-b752-f14877e7bec2" providerId="ADAL" clId="{602415A3-FFCA-4F0A-834B-8161D6A56AD4}"/>
    <pc:docChg chg="undo custSel addSld modSld">
      <pc:chgData name="賴 銘祥(lai minghsiang)/ADT/經企・革新・PEGAS@s" userId="b5d9adcc-df4e-4f23-b752-f14877e7bec2" providerId="ADAL" clId="{602415A3-FFCA-4F0A-834B-8161D6A56AD4}" dt="2024-09-23T13:24:58.197" v="179" actId="20577"/>
      <pc:docMkLst>
        <pc:docMk/>
      </pc:docMkLst>
      <pc:sldChg chg="modSp mod">
        <pc:chgData name="賴 銘祥(lai minghsiang)/ADT/經企・革新・PEGAS@s" userId="b5d9adcc-df4e-4f23-b752-f14877e7bec2" providerId="ADAL" clId="{602415A3-FFCA-4F0A-834B-8161D6A56AD4}" dt="2024-09-23T13:24:58.197" v="179" actId="20577"/>
        <pc:sldMkLst>
          <pc:docMk/>
          <pc:sldMk cId="3487130038" sldId="2147376629"/>
        </pc:sldMkLst>
        <pc:spChg chg="mod">
          <ac:chgData name="賴 銘祥(lai minghsiang)/ADT/經企・革新・PEGAS@s" userId="b5d9adcc-df4e-4f23-b752-f14877e7bec2" providerId="ADAL" clId="{602415A3-FFCA-4F0A-834B-8161D6A56AD4}" dt="2024-09-23T13:22:59.597" v="175"/>
          <ac:spMkLst>
            <pc:docMk/>
            <pc:sldMk cId="3487130038" sldId="2147376629"/>
            <ac:spMk id="5" creationId="{B8C17E22-F4A3-B94E-B9F1-6F09D3F61E1C}"/>
          </ac:spMkLst>
        </pc:spChg>
        <pc:spChg chg="mod">
          <ac:chgData name="賴 銘祥(lai minghsiang)/ADT/經企・革新・PEGAS@s" userId="b5d9adcc-df4e-4f23-b752-f14877e7bec2" providerId="ADAL" clId="{602415A3-FFCA-4F0A-834B-8161D6A56AD4}" dt="2024-09-23T13:24:58.197" v="179" actId="20577"/>
          <ac:spMkLst>
            <pc:docMk/>
            <pc:sldMk cId="3487130038" sldId="2147376629"/>
            <ac:spMk id="224" creationId="{D3DD099C-17FF-ACFE-23B9-773BE0129285}"/>
          </ac:spMkLst>
        </pc:spChg>
      </pc:sldChg>
      <pc:sldChg chg="modSp mod">
        <pc:chgData name="賴 銘祥(lai minghsiang)/ADT/經企・革新・PEGAS@s" userId="b5d9adcc-df4e-4f23-b752-f14877e7bec2" providerId="ADAL" clId="{602415A3-FFCA-4F0A-834B-8161D6A56AD4}" dt="2024-09-23T13:14:45.489" v="16" actId="14100"/>
        <pc:sldMkLst>
          <pc:docMk/>
          <pc:sldMk cId="228459522" sldId="2147376638"/>
        </pc:sldMkLst>
        <pc:spChg chg="mod">
          <ac:chgData name="賴 銘祥(lai minghsiang)/ADT/經企・革新・PEGAS@s" userId="b5d9adcc-df4e-4f23-b752-f14877e7bec2" providerId="ADAL" clId="{602415A3-FFCA-4F0A-834B-8161D6A56AD4}" dt="2024-09-23T13:14:45.489" v="16" actId="14100"/>
          <ac:spMkLst>
            <pc:docMk/>
            <pc:sldMk cId="228459522" sldId="2147376638"/>
            <ac:spMk id="3" creationId="{D79F8029-40FA-8DE3-A0C3-64F8CAB50770}"/>
          </ac:spMkLst>
        </pc:spChg>
      </pc:sldChg>
      <pc:sldChg chg="addSp delSp modSp add mod">
        <pc:chgData name="賴 銘祥(lai minghsiang)/ADT/經企・革新・PEGAS@s" userId="b5d9adcc-df4e-4f23-b752-f14877e7bec2" providerId="ADAL" clId="{602415A3-FFCA-4F0A-834B-8161D6A56AD4}" dt="2024-09-23T13:22:22.439" v="170" actId="20577"/>
        <pc:sldMkLst>
          <pc:docMk/>
          <pc:sldMk cId="3278518719" sldId="2147376641"/>
        </pc:sldMkLst>
        <pc:spChg chg="add del mod">
          <ac:chgData name="賴 銘祥(lai minghsiang)/ADT/經企・革新・PEGAS@s" userId="b5d9adcc-df4e-4f23-b752-f14877e7bec2" providerId="ADAL" clId="{602415A3-FFCA-4F0A-834B-8161D6A56AD4}" dt="2024-09-23T13:22:22.439" v="170" actId="20577"/>
          <ac:spMkLst>
            <pc:docMk/>
            <pc:sldMk cId="3278518719" sldId="2147376641"/>
            <ac:spMk id="2" creationId="{16DD6AA0-8457-6EFB-4D28-CEF6AD202D3C}"/>
          </ac:spMkLst>
        </pc:spChg>
        <pc:spChg chg="mod">
          <ac:chgData name="賴 銘祥(lai minghsiang)/ADT/經企・革新・PEGAS@s" userId="b5d9adcc-df4e-4f23-b752-f14877e7bec2" providerId="ADAL" clId="{602415A3-FFCA-4F0A-834B-8161D6A56AD4}" dt="2024-09-23T13:16:09.384" v="55" actId="20577"/>
          <ac:spMkLst>
            <pc:docMk/>
            <pc:sldMk cId="3278518719" sldId="2147376641"/>
            <ac:spMk id="5" creationId="{B8C17E22-F4A3-B94E-B9F1-6F09D3F61E1C}"/>
          </ac:spMkLst>
        </pc:spChg>
      </pc:sldChg>
    </pc:docChg>
  </pc:docChgLst>
  <pc:docChgLst>
    <pc:chgData name="鄭 東洋(cheng tungyang)/ADT/雲林・製１・生產推進" userId="a745d7a6-311a-4c35-8004-dafd1272a433" providerId="ADAL" clId="{3766BDE0-A705-4EEA-B470-1666C4F423D6}"/>
    <pc:docChg chg="undo redo custSel modSld">
      <pc:chgData name="鄭 東洋(cheng tungyang)/ADT/雲林・製１・生產推進" userId="a745d7a6-311a-4c35-8004-dafd1272a433" providerId="ADAL" clId="{3766BDE0-A705-4EEA-B470-1666C4F423D6}" dt="2024-09-25T08:52:24.606" v="1383" actId="1076"/>
      <pc:docMkLst>
        <pc:docMk/>
      </pc:docMkLst>
      <pc:sldChg chg="modSp mod">
        <pc:chgData name="鄭 東洋(cheng tungyang)/ADT/雲林・製１・生產推進" userId="a745d7a6-311a-4c35-8004-dafd1272a433" providerId="ADAL" clId="{3766BDE0-A705-4EEA-B470-1666C4F423D6}" dt="2024-09-24T02:13:40.185" v="162" actId="14100"/>
        <pc:sldMkLst>
          <pc:docMk/>
          <pc:sldMk cId="2119040417" sldId="2147376602"/>
        </pc:sldMkLst>
        <pc:grpChg chg="mod">
          <ac:chgData name="鄭 東洋(cheng tungyang)/ADT/雲林・製１・生產推進" userId="a745d7a6-311a-4c35-8004-dafd1272a433" providerId="ADAL" clId="{3766BDE0-A705-4EEA-B470-1666C4F423D6}" dt="2024-09-24T02:13:40.185" v="162" actId="14100"/>
          <ac:grpSpMkLst>
            <pc:docMk/>
            <pc:sldMk cId="2119040417" sldId="2147376602"/>
            <ac:grpSpMk id="69" creationId="{92BD3E5C-08C3-71C5-E0EA-E8DC7CF3E31A}"/>
          </ac:grpSpMkLst>
        </pc:grpChg>
      </pc:sldChg>
      <pc:sldChg chg="modSp mod">
        <pc:chgData name="鄭 東洋(cheng tungyang)/ADT/雲林・製１・生產推進" userId="a745d7a6-311a-4c35-8004-dafd1272a433" providerId="ADAL" clId="{3766BDE0-A705-4EEA-B470-1666C4F423D6}" dt="2024-09-24T02:16:32.714" v="207" actId="14100"/>
        <pc:sldMkLst>
          <pc:docMk/>
          <pc:sldMk cId="3496065457" sldId="2147376604"/>
        </pc:sldMkLst>
        <pc:spChg chg="mod">
          <ac:chgData name="鄭 東洋(cheng tungyang)/ADT/雲林・製１・生產推進" userId="a745d7a6-311a-4c35-8004-dafd1272a433" providerId="ADAL" clId="{3766BDE0-A705-4EEA-B470-1666C4F423D6}" dt="2024-09-24T02:16:32.714" v="207" actId="14100"/>
          <ac:spMkLst>
            <pc:docMk/>
            <pc:sldMk cId="3496065457" sldId="2147376604"/>
            <ac:spMk id="61" creationId="{BC7E7EAF-C5B2-C3E5-D94E-6CA52DD26C5D}"/>
          </ac:spMkLst>
        </pc:spChg>
      </pc:sldChg>
      <pc:sldChg chg="addSp delSp modSp mod">
        <pc:chgData name="鄭 東洋(cheng tungyang)/ADT/雲林・製１・生產推進" userId="a745d7a6-311a-4c35-8004-dafd1272a433" providerId="ADAL" clId="{3766BDE0-A705-4EEA-B470-1666C4F423D6}" dt="2024-09-25T08:52:24.606" v="1383" actId="1076"/>
        <pc:sldMkLst>
          <pc:docMk/>
          <pc:sldMk cId="848763323" sldId="2147376639"/>
        </pc:sldMkLst>
        <pc:spChg chg="del mod">
          <ac:chgData name="鄭 東洋(cheng tungyang)/ADT/雲林・製１・生產推進" userId="a745d7a6-311a-4c35-8004-dafd1272a433" providerId="ADAL" clId="{3766BDE0-A705-4EEA-B470-1666C4F423D6}" dt="2024-09-24T01:42:39.571" v="37" actId="21"/>
          <ac:spMkLst>
            <pc:docMk/>
            <pc:sldMk cId="848763323" sldId="2147376639"/>
            <ac:spMk id="2" creationId="{B7BB2454-7013-19A2-6146-2D170E5B224C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6:47:09.771" v="1377" actId="1076"/>
          <ac:spMkLst>
            <pc:docMk/>
            <pc:sldMk cId="848763323" sldId="2147376639"/>
            <ac:spMk id="3" creationId="{6646458D-8A4A-38AF-AA19-67C04088E046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3:19:46.986" v="1019" actId="20577"/>
          <ac:spMkLst>
            <pc:docMk/>
            <pc:sldMk cId="848763323" sldId="2147376639"/>
            <ac:spMk id="5" creationId="{B8C17E22-F4A3-B94E-B9F1-6F09D3F61E1C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1:42:28.341" v="31"/>
          <ac:spMkLst>
            <pc:docMk/>
            <pc:sldMk cId="848763323" sldId="2147376639"/>
            <ac:spMk id="7" creationId="{9AAAEC2D-7AC2-F07C-59E5-8E3E791A32FF}"/>
          </ac:spMkLst>
        </pc:spChg>
        <pc:spChg chg="add mod ord">
          <ac:chgData name="鄭 東洋(cheng tungyang)/ADT/雲林・製１・生產推進" userId="a745d7a6-311a-4c35-8004-dafd1272a433" providerId="ADAL" clId="{3766BDE0-A705-4EEA-B470-1666C4F423D6}" dt="2024-09-24T05:54:33.642" v="1174" actId="20577"/>
          <ac:spMkLst>
            <pc:docMk/>
            <pc:sldMk cId="848763323" sldId="2147376639"/>
            <ac:spMk id="8" creationId="{6EB0A416-03F4-68A1-4B2C-55EDDEC0D9B3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5T08:52:24.606" v="1383" actId="1076"/>
          <ac:spMkLst>
            <pc:docMk/>
            <pc:sldMk cId="848763323" sldId="2147376639"/>
            <ac:spMk id="9" creationId="{7B2BB1F2-0DF2-7EBE-9277-AC227D1A1D82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1:46:28.748" v="135"/>
          <ac:spMkLst>
            <pc:docMk/>
            <pc:sldMk cId="848763323" sldId="2147376639"/>
            <ac:spMk id="9" creationId="{B223855F-4497-6E30-0224-AEFB203134E5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2:55:41.648" v="537" actId="478"/>
          <ac:spMkLst>
            <pc:docMk/>
            <pc:sldMk cId="848763323" sldId="2147376639"/>
            <ac:spMk id="10" creationId="{346B7632-7CD7-EB0F-7586-10858987D1DE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5:53:22.941" v="1156" actId="14100"/>
          <ac:spMkLst>
            <pc:docMk/>
            <pc:sldMk cId="848763323" sldId="2147376639"/>
            <ac:spMk id="15" creationId="{15183D07-E761-A35C-B256-CF5222F08E05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37:43.969" v="1373" actId="207"/>
          <ac:spMkLst>
            <pc:docMk/>
            <pc:sldMk cId="848763323" sldId="2147376639"/>
            <ac:spMk id="16" creationId="{D7D1A70C-E17E-E26B-87FF-2924334554AC}"/>
          </ac:spMkLst>
        </pc:spChg>
        <pc:spChg chg="del">
          <ac:chgData name="鄭 東洋(cheng tungyang)/ADT/雲林・製１・生產推進" userId="a745d7a6-311a-4c35-8004-dafd1272a433" providerId="ADAL" clId="{3766BDE0-A705-4EEA-B470-1666C4F423D6}" dt="2024-09-24T02:53:35.266" v="502" actId="478"/>
          <ac:spMkLst>
            <pc:docMk/>
            <pc:sldMk cId="848763323" sldId="2147376639"/>
            <ac:spMk id="21" creationId="{10E0A095-B353-1955-928F-51398298E54B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38:10.525" v="1375" actId="1076"/>
          <ac:spMkLst>
            <pc:docMk/>
            <pc:sldMk cId="848763323" sldId="2147376639"/>
            <ac:spMk id="29" creationId="{6412458C-92FA-D18F-4CE1-2046FC9E395A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3:03:18.062" v="698" actId="1076"/>
          <ac:spMkLst>
            <pc:docMk/>
            <pc:sldMk cId="848763323" sldId="2147376639"/>
            <ac:spMk id="35" creationId="{6F068586-86F9-A10C-BBF2-2A875B4B3732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5:53:26.049" v="1157" actId="14100"/>
          <ac:spMkLst>
            <pc:docMk/>
            <pc:sldMk cId="848763323" sldId="2147376639"/>
            <ac:spMk id="36" creationId="{D7444913-8307-352B-D890-8AA5CCC6AA3D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2:58:04.066" v="593" actId="478"/>
          <ac:spMkLst>
            <pc:docMk/>
            <pc:sldMk cId="848763323" sldId="2147376639"/>
            <ac:spMk id="37" creationId="{2EAE8FDB-CCAA-D743-0657-B4214C717732}"/>
          </ac:spMkLst>
        </pc:spChg>
        <pc:spChg chg="del mod topLvl">
          <ac:chgData name="鄭 東洋(cheng tungyang)/ADT/雲林・製１・生產推進" userId="a745d7a6-311a-4c35-8004-dafd1272a433" providerId="ADAL" clId="{3766BDE0-A705-4EEA-B470-1666C4F423D6}" dt="2024-09-24T02:59:21.175" v="614" actId="478"/>
          <ac:spMkLst>
            <pc:docMk/>
            <pc:sldMk cId="848763323" sldId="2147376639"/>
            <ac:spMk id="43" creationId="{3C53EE75-3F2C-DE78-2279-B6A9D1BBD51D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3:03:41.160" v="708" actId="1076"/>
          <ac:spMkLst>
            <pc:docMk/>
            <pc:sldMk cId="848763323" sldId="2147376639"/>
            <ac:spMk id="44" creationId="{0CD1949C-469C-5185-CAE0-DA3C0DBA2587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3:14:22.519" v="943" actId="20577"/>
          <ac:spMkLst>
            <pc:docMk/>
            <pc:sldMk cId="848763323" sldId="2147376639"/>
            <ac:spMk id="45" creationId="{A09F106F-B1DB-41C1-1960-D5F6E2BCC82F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3:02:55.684" v="692"/>
          <ac:spMkLst>
            <pc:docMk/>
            <pc:sldMk cId="848763323" sldId="2147376639"/>
            <ac:spMk id="47" creationId="{1D5B5B2D-2A4B-34BA-1E83-8F9F7728D840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3:02:55.684" v="692"/>
          <ac:spMkLst>
            <pc:docMk/>
            <pc:sldMk cId="848763323" sldId="2147376639"/>
            <ac:spMk id="48" creationId="{FA70B6CC-D5C4-3F02-B08A-08A3B8FBA3CC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3:02:55.684" v="692"/>
          <ac:spMkLst>
            <pc:docMk/>
            <pc:sldMk cId="848763323" sldId="2147376639"/>
            <ac:spMk id="50" creationId="{928423FC-7DC3-26CE-FCFD-538294D9ECE3}"/>
          </ac:spMkLst>
        </pc:spChg>
        <pc:spChg chg="mod">
          <ac:chgData name="鄭 東洋(cheng tungyang)/ADT/雲林・製１・生產推進" userId="a745d7a6-311a-4c35-8004-dafd1272a433" providerId="ADAL" clId="{3766BDE0-A705-4EEA-B470-1666C4F423D6}" dt="2024-09-24T03:02:55.684" v="692"/>
          <ac:spMkLst>
            <pc:docMk/>
            <pc:sldMk cId="848763323" sldId="2147376639"/>
            <ac:spMk id="51" creationId="{5FEAC217-B5FC-59A6-91E5-27641374269A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3:09:57.822" v="791" actId="478"/>
          <ac:spMkLst>
            <pc:docMk/>
            <pc:sldMk cId="848763323" sldId="2147376639"/>
            <ac:spMk id="57" creationId="{5B3E96CF-6126-9871-C10E-234FB9FCE0F1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3:09:55.875" v="789" actId="478"/>
          <ac:spMkLst>
            <pc:docMk/>
            <pc:sldMk cId="848763323" sldId="2147376639"/>
            <ac:spMk id="62" creationId="{CCF48E9B-763C-3073-C74F-C9EA2D451F09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3:09:55.875" v="789" actId="478"/>
          <ac:spMkLst>
            <pc:docMk/>
            <pc:sldMk cId="848763323" sldId="2147376639"/>
            <ac:spMk id="63" creationId="{29362150-EF92-67F8-1BFD-A63195134474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3:09:55.875" v="789" actId="478"/>
          <ac:spMkLst>
            <pc:docMk/>
            <pc:sldMk cId="848763323" sldId="2147376639"/>
            <ac:spMk id="64" creationId="{24E1D848-FD32-B9C8-C12F-3BE6059B026E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3:09:55.875" v="789" actId="478"/>
          <ac:spMkLst>
            <pc:docMk/>
            <pc:sldMk cId="848763323" sldId="2147376639"/>
            <ac:spMk id="65" creationId="{3A45E722-721B-B0B9-3146-1D77F50E1533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6:38:51.674" v="1376" actId="1076"/>
          <ac:spMkLst>
            <pc:docMk/>
            <pc:sldMk cId="848763323" sldId="2147376639"/>
            <ac:spMk id="73" creationId="{5CC3CA96-857B-B4BA-FFEB-3A8A8F783D25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5:53:59.870" v="1166" actId="1076"/>
          <ac:spMkLst>
            <pc:docMk/>
            <pc:sldMk cId="848763323" sldId="2147376639"/>
            <ac:spMk id="74" creationId="{E5F82270-1500-539B-5992-665F0DCE82A5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5:08:59.117" v="1038" actId="478"/>
          <ac:spMkLst>
            <pc:docMk/>
            <pc:sldMk cId="848763323" sldId="2147376639"/>
            <ac:spMk id="75" creationId="{7D2590A8-E42E-DB56-5EAC-BC44239E7C76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1:23.912" v="1364" actId="1076"/>
          <ac:spMkLst>
            <pc:docMk/>
            <pc:sldMk cId="848763323" sldId="2147376639"/>
            <ac:spMk id="76" creationId="{1503C440-5D7D-72F9-7668-56D432C57D52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1:26.426" v="1365" actId="1076"/>
          <ac:spMkLst>
            <pc:docMk/>
            <pc:sldMk cId="848763323" sldId="2147376639"/>
            <ac:spMk id="77" creationId="{C14A54B4-4084-F622-2CD4-45C852C168F9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0:34.126" v="1356" actId="164"/>
          <ac:spMkLst>
            <pc:docMk/>
            <pc:sldMk cId="848763323" sldId="2147376639"/>
            <ac:spMk id="78" creationId="{47B2AD55-67F7-A61F-4C40-DBC6A7ECF61B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1:31.984" v="1366" actId="1076"/>
          <ac:spMkLst>
            <pc:docMk/>
            <pc:sldMk cId="848763323" sldId="2147376639"/>
            <ac:spMk id="79" creationId="{BBE156FF-7229-75E5-19AD-2F52162469E8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0:18.111" v="1350" actId="164"/>
          <ac:spMkLst>
            <pc:docMk/>
            <pc:sldMk cId="848763323" sldId="2147376639"/>
            <ac:spMk id="80" creationId="{6E8A4FCF-051F-9F3A-B805-0DBC417DABF9}"/>
          </ac:spMkLst>
        </pc:spChg>
        <pc:spChg chg="add mod topLvl">
          <ac:chgData name="鄭 東洋(cheng tungyang)/ADT/雲林・製１・生產推進" userId="a745d7a6-311a-4c35-8004-dafd1272a433" providerId="ADAL" clId="{3766BDE0-A705-4EEA-B470-1666C4F423D6}" dt="2024-09-24T06:20:18.111" v="1350" actId="164"/>
          <ac:spMkLst>
            <pc:docMk/>
            <pc:sldMk cId="848763323" sldId="2147376639"/>
            <ac:spMk id="81" creationId="{9B64A740-D0C5-E667-DFB4-7EAB15D3D742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5:15:07.609" v="1112" actId="478"/>
          <ac:spMkLst>
            <pc:docMk/>
            <pc:sldMk cId="848763323" sldId="2147376639"/>
            <ac:spMk id="82" creationId="{7E8A45A7-8098-652A-9F70-AD6E06F4C159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5:15:07.150" v="1111" actId="478"/>
          <ac:spMkLst>
            <pc:docMk/>
            <pc:sldMk cId="848763323" sldId="2147376639"/>
            <ac:spMk id="83" creationId="{FFFA6BAD-A921-5338-AC8F-16F94BDFD343}"/>
          </ac:spMkLst>
        </pc:spChg>
        <pc:grpChg chg="add mod">
          <ac:chgData name="鄭 東洋(cheng tungyang)/ADT/雲林・製１・生產推進" userId="a745d7a6-311a-4c35-8004-dafd1272a433" providerId="ADAL" clId="{3766BDE0-A705-4EEA-B470-1666C4F423D6}" dt="2024-09-24T06:21:52.504" v="1369" actId="164"/>
          <ac:grpSpMkLst>
            <pc:docMk/>
            <pc:sldMk cId="848763323" sldId="2147376639"/>
            <ac:grpSpMk id="2" creationId="{10768A72-C859-B8D0-9D57-C3AA24216E9E}"/>
          </ac:grpSpMkLst>
        </pc:grpChg>
        <pc:grpChg chg="add del mod">
          <ac:chgData name="鄭 東洋(cheng tungyang)/ADT/雲林・製１・生產推進" userId="a745d7a6-311a-4c35-8004-dafd1272a433" providerId="ADAL" clId="{3766BDE0-A705-4EEA-B470-1666C4F423D6}" dt="2024-09-24T02:55:37.370" v="535" actId="478"/>
          <ac:grpSpMkLst>
            <pc:docMk/>
            <pc:sldMk cId="848763323" sldId="2147376639"/>
            <ac:grpSpMk id="4" creationId="{C29A4C76-CD07-96D0-4A2F-CF646A161AD2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6:21:52.504" v="1369" actId="164"/>
          <ac:grpSpMkLst>
            <pc:docMk/>
            <pc:sldMk cId="848763323" sldId="2147376639"/>
            <ac:grpSpMk id="4" creationId="{D1A4AC25-6C00-C2B0-6B63-A7ACAA6457D1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6:21:52.504" v="1369" actId="164"/>
          <ac:grpSpMkLst>
            <pc:docMk/>
            <pc:sldMk cId="848763323" sldId="2147376639"/>
            <ac:grpSpMk id="6" creationId="{3C91BAF6-27FF-D91C-0F42-6E1185C9B759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6:22:09.804" v="1371" actId="1076"/>
          <ac:grpSpMkLst>
            <pc:docMk/>
            <pc:sldMk cId="848763323" sldId="2147376639"/>
            <ac:grpSpMk id="7" creationId="{5E17E472-9992-1293-2AEE-B3516049F4DA}"/>
          </ac:grpSpMkLst>
        </pc:grpChg>
        <pc:grpChg chg="del">
          <ac:chgData name="鄭 東洋(cheng tungyang)/ADT/雲林・製１・生產推進" userId="a745d7a6-311a-4c35-8004-dafd1272a433" providerId="ADAL" clId="{3766BDE0-A705-4EEA-B470-1666C4F423D6}" dt="2024-09-24T02:53:41.316" v="504" actId="478"/>
          <ac:grpSpMkLst>
            <pc:docMk/>
            <pc:sldMk cId="848763323" sldId="2147376639"/>
            <ac:grpSpMk id="22" creationId="{224B24CC-9FEE-6B24-DD7A-FDC285BE5662}"/>
          </ac:grpSpMkLst>
        </pc:grpChg>
        <pc:grpChg chg="del">
          <ac:chgData name="鄭 東洋(cheng tungyang)/ADT/雲林・製１・生產推進" userId="a745d7a6-311a-4c35-8004-dafd1272a433" providerId="ADAL" clId="{3766BDE0-A705-4EEA-B470-1666C4F423D6}" dt="2024-09-24T02:53:39.498" v="503" actId="478"/>
          <ac:grpSpMkLst>
            <pc:docMk/>
            <pc:sldMk cId="848763323" sldId="2147376639"/>
            <ac:grpSpMk id="25" creationId="{47C83632-D9F5-7A07-CAB9-5B471C6B290B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2:52:51.976" v="490" actId="164"/>
          <ac:grpSpMkLst>
            <pc:docMk/>
            <pc:sldMk cId="848763323" sldId="2147376639"/>
            <ac:grpSpMk id="33" creationId="{31E0A0DF-8880-24DA-7C0A-7764680388DB}"/>
          </ac:grpSpMkLst>
        </pc:grpChg>
        <pc:grpChg chg="add del mod">
          <ac:chgData name="鄭 東洋(cheng tungyang)/ADT/雲林・製１・生產推進" userId="a745d7a6-311a-4c35-8004-dafd1272a433" providerId="ADAL" clId="{3766BDE0-A705-4EEA-B470-1666C4F423D6}" dt="2024-09-24T02:54:30.521" v="523" actId="165"/>
          <ac:grpSpMkLst>
            <pc:docMk/>
            <pc:sldMk cId="848763323" sldId="2147376639"/>
            <ac:grpSpMk id="34" creationId="{D434A00F-1EFD-F986-034B-7A0E9B18CD4E}"/>
          </ac:grpSpMkLst>
        </pc:grpChg>
        <pc:grpChg chg="add del mod">
          <ac:chgData name="鄭 東洋(cheng tungyang)/ADT/雲林・製１・生產推進" userId="a745d7a6-311a-4c35-8004-dafd1272a433" providerId="ADAL" clId="{3766BDE0-A705-4EEA-B470-1666C4F423D6}" dt="2024-09-24T02:59:21.175" v="614" actId="478"/>
          <ac:grpSpMkLst>
            <pc:docMk/>
            <pc:sldMk cId="848763323" sldId="2147376639"/>
            <ac:grpSpMk id="41" creationId="{45CBD829-F123-4210-4520-90ECC028EFA6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3:14:26.802" v="944" actId="1076"/>
          <ac:grpSpMkLst>
            <pc:docMk/>
            <pc:sldMk cId="848763323" sldId="2147376639"/>
            <ac:grpSpMk id="46" creationId="{70368592-452E-AF64-A133-32654B34301F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3:14:30.549" v="946" actId="1076"/>
          <ac:grpSpMkLst>
            <pc:docMk/>
            <pc:sldMk cId="848763323" sldId="2147376639"/>
            <ac:grpSpMk id="49" creationId="{A86DDCC1-6C19-3E9B-B703-66EC62A4A4A2}"/>
          </ac:grpSpMkLst>
        </pc:grpChg>
        <pc:grpChg chg="add mod">
          <ac:chgData name="鄭 東洋(cheng tungyang)/ADT/雲林・製１・生產推進" userId="a745d7a6-311a-4c35-8004-dafd1272a433" providerId="ADAL" clId="{3766BDE0-A705-4EEA-B470-1666C4F423D6}" dt="2024-09-24T05:15:59.043" v="1120" actId="164"/>
          <ac:grpSpMkLst>
            <pc:docMk/>
            <pc:sldMk cId="848763323" sldId="2147376639"/>
            <ac:grpSpMk id="84" creationId="{CBA8E393-2F46-83FD-4E48-C0B107C53DD1}"/>
          </ac:grpSpMkLst>
        </pc:grpChg>
        <pc:grpChg chg="add del mod">
          <ac:chgData name="鄭 東洋(cheng tungyang)/ADT/雲林・製１・生產推進" userId="a745d7a6-311a-4c35-8004-dafd1272a433" providerId="ADAL" clId="{3766BDE0-A705-4EEA-B470-1666C4F423D6}" dt="2024-09-24T06:19:20.643" v="1334" actId="165"/>
          <ac:grpSpMkLst>
            <pc:docMk/>
            <pc:sldMk cId="848763323" sldId="2147376639"/>
            <ac:grpSpMk id="85" creationId="{3F28C942-42DB-49A4-A7A2-79ED6D179C85}"/>
          </ac:grpSpMkLst>
        </pc:grpChg>
        <pc:picChg chg="mod">
          <ac:chgData name="鄭 東洋(cheng tungyang)/ADT/雲林・製１・生產推進" userId="a745d7a6-311a-4c35-8004-dafd1272a433" providerId="ADAL" clId="{3766BDE0-A705-4EEA-B470-1666C4F423D6}" dt="2024-09-24T01:42:28.341" v="31"/>
          <ac:picMkLst>
            <pc:docMk/>
            <pc:sldMk cId="848763323" sldId="2147376639"/>
            <ac:picMk id="6" creationId="{19E951D4-46F1-002D-B5D5-5C5A45C2E487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2:40:01.333" v="294" actId="21"/>
          <ac:picMkLst>
            <pc:docMk/>
            <pc:sldMk cId="848763323" sldId="2147376639"/>
            <ac:picMk id="12" creationId="{EBA45C01-385D-9E37-483C-BF7CFB09BE78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2:51:46.144" v="459" actId="21"/>
          <ac:picMkLst>
            <pc:docMk/>
            <pc:sldMk cId="848763323" sldId="2147376639"/>
            <ac:picMk id="13" creationId="{BDEA99F9-4197-E77F-A77E-24BB5A2A6E3D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2:43:44.014" v="371" actId="21"/>
          <ac:picMkLst>
            <pc:docMk/>
            <pc:sldMk cId="848763323" sldId="2147376639"/>
            <ac:picMk id="14" creationId="{E1E8315B-F0B9-8D64-BB83-69D21E5D934B}"/>
          </ac:picMkLst>
        </pc:picChg>
        <pc:picChg chg="add mod topLvl modCrop">
          <ac:chgData name="鄭 東洋(cheng tungyang)/ADT/雲林・製１・生產推進" userId="a745d7a6-311a-4c35-8004-dafd1272a433" providerId="ADAL" clId="{3766BDE0-A705-4EEA-B470-1666C4F423D6}" dt="2024-09-24T06:21:52.504" v="1369" actId="164"/>
          <ac:picMkLst>
            <pc:docMk/>
            <pc:sldMk cId="848763323" sldId="2147376639"/>
            <ac:picMk id="17" creationId="{92C1B5B4-84FE-71BE-EAFB-F24BEAE8859D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2:52:10.754" v="474" actId="478"/>
          <ac:picMkLst>
            <pc:docMk/>
            <pc:sldMk cId="848763323" sldId="2147376639"/>
            <ac:picMk id="18" creationId="{D2852D23-46B8-A44C-9BC7-F2637B5C1483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2:42:26.374" v="345" actId="21"/>
          <ac:picMkLst>
            <pc:docMk/>
            <pc:sldMk cId="848763323" sldId="2147376639"/>
            <ac:picMk id="19" creationId="{B7C3688C-8779-8618-E02E-6BE50078B013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2:42:51.014" v="352" actId="478"/>
          <ac:picMkLst>
            <pc:docMk/>
            <pc:sldMk cId="848763323" sldId="2147376639"/>
            <ac:picMk id="20" creationId="{CF8AD955-6BC5-DDC8-C037-93F29C93463F}"/>
          </ac:picMkLst>
        </pc:picChg>
        <pc:picChg chg="add mod">
          <ac:chgData name="鄭 東洋(cheng tungyang)/ADT/雲林・製１・生產推進" userId="a745d7a6-311a-4c35-8004-dafd1272a433" providerId="ADAL" clId="{3766BDE0-A705-4EEA-B470-1666C4F423D6}" dt="2024-09-24T05:53:56.856" v="1165" actId="1076"/>
          <ac:picMkLst>
            <pc:docMk/>
            <pc:sldMk cId="848763323" sldId="2147376639"/>
            <ac:picMk id="28" creationId="{CD42FD34-FB17-DD66-8088-A80FA986E675}"/>
          </ac:picMkLst>
        </pc:picChg>
        <pc:picChg chg="add mod topLvl modCrop">
          <ac:chgData name="鄭 東洋(cheng tungyang)/ADT/雲林・製１・生產推進" userId="a745d7a6-311a-4c35-8004-dafd1272a433" providerId="ADAL" clId="{3766BDE0-A705-4EEA-B470-1666C4F423D6}" dt="2024-09-24T06:37:49.956" v="1374" actId="1076"/>
          <ac:picMkLst>
            <pc:docMk/>
            <pc:sldMk cId="848763323" sldId="2147376639"/>
            <ac:picMk id="30" creationId="{7F15D653-0375-46D9-22C9-7D6009A4E2F2}"/>
          </ac:picMkLst>
        </pc:picChg>
        <pc:picChg chg="add mod topLvl">
          <ac:chgData name="鄭 東洋(cheng tungyang)/ADT/雲林・製１・生產推進" userId="a745d7a6-311a-4c35-8004-dafd1272a433" providerId="ADAL" clId="{3766BDE0-A705-4EEA-B470-1666C4F423D6}" dt="2024-09-24T05:01:35.986" v="1032" actId="14100"/>
          <ac:picMkLst>
            <pc:docMk/>
            <pc:sldMk cId="848763323" sldId="2147376639"/>
            <ac:picMk id="31" creationId="{C4609751-CD12-1AA5-6575-70555D1FFA2B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2:52:00.298" v="467" actId="478"/>
          <ac:picMkLst>
            <pc:docMk/>
            <pc:sldMk cId="848763323" sldId="2147376639"/>
            <ac:picMk id="32" creationId="{2B92A794-0C92-1028-BF5E-FE2EDE332757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2:58:28.119" v="596" actId="21"/>
          <ac:picMkLst>
            <pc:docMk/>
            <pc:sldMk cId="848763323" sldId="2147376639"/>
            <ac:picMk id="39" creationId="{7F2382AE-25A9-726E-8C00-DA1DA7549910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2:59:17.972" v="611" actId="478"/>
          <ac:picMkLst>
            <pc:docMk/>
            <pc:sldMk cId="848763323" sldId="2147376639"/>
            <ac:picMk id="40" creationId="{59BCB3E0-018C-A23E-2A5B-ED99EF67A044}"/>
          </ac:picMkLst>
        </pc:picChg>
        <pc:picChg chg="mod topLvl modCrop">
          <ac:chgData name="鄭 東洋(cheng tungyang)/ADT/雲林・製１・生產推進" userId="a745d7a6-311a-4c35-8004-dafd1272a433" providerId="ADAL" clId="{3766BDE0-A705-4EEA-B470-1666C4F423D6}" dt="2024-09-24T03:03:25.357" v="701" actId="1076"/>
          <ac:picMkLst>
            <pc:docMk/>
            <pc:sldMk cId="848763323" sldId="2147376639"/>
            <ac:picMk id="42" creationId="{8E7C17EC-D6C6-EB3B-BA74-C9007CBDF8E3}"/>
          </ac:picMkLst>
        </pc:picChg>
        <pc:picChg chg="add del mod modCrop">
          <ac:chgData name="鄭 東洋(cheng tungyang)/ADT/雲林・製１・生產推進" userId="a745d7a6-311a-4c35-8004-dafd1272a433" providerId="ADAL" clId="{3766BDE0-A705-4EEA-B470-1666C4F423D6}" dt="2024-09-24T03:08:58.683" v="768" actId="21"/>
          <ac:picMkLst>
            <pc:docMk/>
            <pc:sldMk cId="848763323" sldId="2147376639"/>
            <ac:picMk id="66" creationId="{736E0A00-1D1C-DDEA-5233-B1311E25FD9C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3:09:53.969" v="788" actId="478"/>
          <ac:picMkLst>
            <pc:docMk/>
            <pc:sldMk cId="848763323" sldId="2147376639"/>
            <ac:picMk id="67" creationId="{D6868199-2B36-2953-3625-67C54B1E0723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3:12:49.805" v="902" actId="478"/>
          <ac:picMkLst>
            <pc:docMk/>
            <pc:sldMk cId="848763323" sldId="2147376639"/>
            <ac:picMk id="72" creationId="{052E6855-F6DD-7BE0-11F8-1E7FA2516FC3}"/>
          </ac:picMkLst>
        </pc:picChg>
        <pc:cxnChg chg="add del mod">
          <ac:chgData name="鄭 東洋(cheng tungyang)/ADT/雲林・製１・生產推進" userId="a745d7a6-311a-4c35-8004-dafd1272a433" providerId="ADAL" clId="{3766BDE0-A705-4EEA-B470-1666C4F423D6}" dt="2024-09-24T03:06:45.221" v="737" actId="478"/>
          <ac:cxnSpMkLst>
            <pc:docMk/>
            <pc:sldMk cId="848763323" sldId="2147376639"/>
            <ac:cxnSpMk id="53" creationId="{2E706841-1A48-F7C4-32FD-63C50DE0A207}"/>
          </ac:cxnSpMkLst>
        </pc:cxnChg>
        <pc:cxnChg chg="add del mod">
          <ac:chgData name="鄭 東洋(cheng tungyang)/ADT/雲林・製１・生產推進" userId="a745d7a6-311a-4c35-8004-dafd1272a433" providerId="ADAL" clId="{3766BDE0-A705-4EEA-B470-1666C4F423D6}" dt="2024-09-24T03:06:43.570" v="736" actId="478"/>
          <ac:cxnSpMkLst>
            <pc:docMk/>
            <pc:sldMk cId="848763323" sldId="2147376639"/>
            <ac:cxnSpMk id="55" creationId="{42D3D0C2-FA39-5FB9-D28C-382E74728E08}"/>
          </ac:cxnSpMkLst>
        </pc:cxnChg>
        <pc:cxnChg chg="add del mod">
          <ac:chgData name="鄭 東洋(cheng tungyang)/ADT/雲林・製１・生產推進" userId="a745d7a6-311a-4c35-8004-dafd1272a433" providerId="ADAL" clId="{3766BDE0-A705-4EEA-B470-1666C4F423D6}" dt="2024-09-24T03:09:56.876" v="790" actId="478"/>
          <ac:cxnSpMkLst>
            <pc:docMk/>
            <pc:sldMk cId="848763323" sldId="2147376639"/>
            <ac:cxnSpMk id="59" creationId="{607966A9-45CA-F7D7-41F6-5E97773740DE}"/>
          </ac:cxnSpMkLst>
        </pc:cxnChg>
      </pc:sldChg>
      <pc:sldChg chg="addSp delSp modSp mod">
        <pc:chgData name="鄭 東洋(cheng tungyang)/ADT/雲林・製１・生產推進" userId="a745d7a6-311a-4c35-8004-dafd1272a433" providerId="ADAL" clId="{3766BDE0-A705-4EEA-B470-1666C4F423D6}" dt="2024-09-25T03:14:48.191" v="1382" actId="478"/>
        <pc:sldMkLst>
          <pc:docMk/>
          <pc:sldMk cId="3714415355" sldId="2147376640"/>
        </pc:sldMkLst>
        <pc:spChg chg="add mod">
          <ac:chgData name="鄭 東洋(cheng tungyang)/ADT/雲林・製１・生產推進" userId="a745d7a6-311a-4c35-8004-dafd1272a433" providerId="ADAL" clId="{3766BDE0-A705-4EEA-B470-1666C4F423D6}" dt="2024-09-24T05:46:16.044" v="1125" actId="1076"/>
          <ac:spMkLst>
            <pc:docMk/>
            <pc:sldMk cId="3714415355" sldId="2147376640"/>
            <ac:spMk id="2" creationId="{567C39D3-A746-3FCE-A181-1F1A960B371A}"/>
          </ac:spMkLst>
        </pc:spChg>
        <pc:spChg chg="add del">
          <ac:chgData name="鄭 東洋(cheng tungyang)/ADT/雲林・製１・生產推進" userId="a745d7a6-311a-4c35-8004-dafd1272a433" providerId="ADAL" clId="{3766BDE0-A705-4EEA-B470-1666C4F423D6}" dt="2024-09-24T03:02:47.220" v="691" actId="21"/>
          <ac:spMkLst>
            <pc:docMk/>
            <pc:sldMk cId="3714415355" sldId="2147376640"/>
            <ac:spMk id="21" creationId="{10E0A095-B353-1955-928F-51398298E54B}"/>
          </ac:spMkLst>
        </pc:spChg>
        <pc:picChg chg="add del mod modCrop">
          <ac:chgData name="鄭 東洋(cheng tungyang)/ADT/雲林・製１・生產推進" userId="a745d7a6-311a-4c35-8004-dafd1272a433" providerId="ADAL" clId="{3766BDE0-A705-4EEA-B470-1666C4F423D6}" dt="2024-09-25T03:14:48.191" v="1382" actId="478"/>
          <ac:picMkLst>
            <pc:docMk/>
            <pc:sldMk cId="3714415355" sldId="2147376640"/>
            <ac:picMk id="4" creationId="{E7DED477-F367-ABE1-FF3D-C64ECCFB500C}"/>
          </ac:picMkLst>
        </pc:picChg>
        <pc:picChg chg="add del mod">
          <ac:chgData name="鄭 東洋(cheng tungyang)/ADT/雲林・製１・生產推進" userId="a745d7a6-311a-4c35-8004-dafd1272a433" providerId="ADAL" clId="{3766BDE0-A705-4EEA-B470-1666C4F423D6}" dt="2024-09-24T05:52:45.858" v="1149" actId="478"/>
          <ac:picMkLst>
            <pc:docMk/>
            <pc:sldMk cId="3714415355" sldId="2147376640"/>
            <ac:picMk id="6" creationId="{E231B1E5-8BF7-9B51-F8AE-A90F051C35A5}"/>
          </ac:picMkLst>
        </pc:picChg>
      </pc:sldChg>
      <pc:sldChg chg="addSp delSp modSp mod">
        <pc:chgData name="鄭 東洋(cheng tungyang)/ADT/雲林・製１・生產推進" userId="a745d7a6-311a-4c35-8004-dafd1272a433" providerId="ADAL" clId="{3766BDE0-A705-4EEA-B470-1666C4F423D6}" dt="2024-09-24T06:05:32.963" v="1330" actId="20577"/>
        <pc:sldMkLst>
          <pc:docMk/>
          <pc:sldMk cId="108514252" sldId="2147376642"/>
        </pc:sldMkLst>
        <pc:spChg chg="add del mod">
          <ac:chgData name="鄭 東洋(cheng tungyang)/ADT/雲林・製１・生產推進" userId="a745d7a6-311a-4c35-8004-dafd1272a433" providerId="ADAL" clId="{3766BDE0-A705-4EEA-B470-1666C4F423D6}" dt="2024-09-24T05:58:10.470" v="1177" actId="478"/>
          <ac:spMkLst>
            <pc:docMk/>
            <pc:sldMk cId="108514252" sldId="2147376642"/>
            <ac:spMk id="3" creationId="{FD6187BA-B904-EB10-65D9-3F6673E88BFF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6:05:32.963" v="1330" actId="20577"/>
          <ac:spMkLst>
            <pc:docMk/>
            <pc:sldMk cId="108514252" sldId="2147376642"/>
            <ac:spMk id="5" creationId="{92C7E839-77A5-C061-6C5A-821EF93220A4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5:58:16.264" v="1181" actId="478"/>
          <ac:spMkLst>
            <pc:docMk/>
            <pc:sldMk cId="108514252" sldId="2147376642"/>
            <ac:spMk id="7" creationId="{9FFFBB76-CD5E-0B36-C76A-DDD7D1CC3E7D}"/>
          </ac:spMkLst>
        </pc:spChg>
        <pc:spChg chg="add del mod">
          <ac:chgData name="鄭 東洋(cheng tungyang)/ADT/雲林・製１・生產推進" userId="a745d7a6-311a-4c35-8004-dafd1272a433" providerId="ADAL" clId="{3766BDE0-A705-4EEA-B470-1666C4F423D6}" dt="2024-09-24T06:03:48.369" v="1212" actId="478"/>
          <ac:spMkLst>
            <pc:docMk/>
            <pc:sldMk cId="108514252" sldId="2147376642"/>
            <ac:spMk id="9" creationId="{FC1D2E26-2618-AC51-6941-F6B67F04E532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6:04:22.860" v="1222" actId="1076"/>
          <ac:spMkLst>
            <pc:docMk/>
            <pc:sldMk cId="108514252" sldId="2147376642"/>
            <ac:spMk id="10" creationId="{A87755F1-990E-500B-6549-04F9755CC38E}"/>
          </ac:spMkLst>
        </pc:spChg>
        <pc:picChg chg="add mod">
          <ac:chgData name="鄭 東洋(cheng tungyang)/ADT/雲林・製１・生產推進" userId="a745d7a6-311a-4c35-8004-dafd1272a433" providerId="ADAL" clId="{3766BDE0-A705-4EEA-B470-1666C4F423D6}" dt="2024-09-24T06:04:17.898" v="1220" actId="1076"/>
          <ac:picMkLst>
            <pc:docMk/>
            <pc:sldMk cId="108514252" sldId="2147376642"/>
            <ac:picMk id="6" creationId="{40B02C81-780D-64BB-7FDD-96989913C719}"/>
          </ac:picMkLst>
        </pc:picChg>
        <pc:picChg chg="add mod">
          <ac:chgData name="鄭 東洋(cheng tungyang)/ADT/雲林・製１・生產推進" userId="a745d7a6-311a-4c35-8004-dafd1272a433" providerId="ADAL" clId="{3766BDE0-A705-4EEA-B470-1666C4F423D6}" dt="2024-09-24T06:04:19.845" v="1221" actId="1076"/>
          <ac:picMkLst>
            <pc:docMk/>
            <pc:sldMk cId="108514252" sldId="2147376642"/>
            <ac:picMk id="8" creationId="{6BEB8887-CADD-85B7-D36C-E4730112F7E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EEF6D5-A651-4F60-8A01-618F62BE8C8E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CCF9D16-6FEC-4536-951B-C38F2ACFE3CD}">
      <dgm:prSet phldrT="[文字]"/>
      <dgm:spPr/>
      <dgm:t>
        <a:bodyPr/>
        <a:lstStyle/>
        <a:p>
          <a:r>
            <a:rPr kumimoji="1" lang="zh-TW" altLang="en-US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現象可視達成</a:t>
          </a:r>
          <a:endParaRPr lang="zh-TW" altLang="en-US"/>
        </a:p>
      </dgm:t>
    </dgm:pt>
    <dgm:pt modelId="{306FE31E-84A3-4C9E-B948-9E4FE49BB32C}" type="parTrans" cxnId="{3932ABB3-3DA1-49CD-90D5-8C2B4FE12713}">
      <dgm:prSet/>
      <dgm:spPr/>
      <dgm:t>
        <a:bodyPr/>
        <a:lstStyle/>
        <a:p>
          <a:endParaRPr lang="zh-TW" altLang="en-US"/>
        </a:p>
      </dgm:t>
    </dgm:pt>
    <dgm:pt modelId="{229B8605-6917-42A2-BF9D-2BB9B807ECC7}" type="sibTrans" cxnId="{3932ABB3-3DA1-49CD-90D5-8C2B4FE12713}">
      <dgm:prSet/>
      <dgm:spPr/>
      <dgm:t>
        <a:bodyPr/>
        <a:lstStyle/>
        <a:p>
          <a:endParaRPr lang="zh-TW" altLang="en-US"/>
        </a:p>
      </dgm:t>
    </dgm:pt>
    <dgm:pt modelId="{34D14147-F9EE-434A-8080-1653B3E8B879}">
      <dgm:prSet phldrT="[文字]"/>
      <dgm:spPr/>
      <dgm:t>
        <a:bodyPr/>
        <a:lstStyle/>
        <a:p>
          <a:r>
            <a:rPr kumimoji="1" lang="zh-TW" altLang="en-US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活用可視化成果</a:t>
          </a:r>
          <a:r>
            <a:rPr kumimoji="1" lang="en-US" altLang="zh-TW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(</a:t>
          </a:r>
          <a:r>
            <a:rPr kumimoji="1" lang="zh-TW" altLang="en-US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操作標準化</a:t>
          </a:r>
          <a:r>
            <a:rPr kumimoji="1" lang="en-US" altLang="zh-TW" b="0" i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)</a:t>
          </a:r>
          <a:endParaRPr lang="zh-TW" altLang="en-US"/>
        </a:p>
      </dgm:t>
    </dgm:pt>
    <dgm:pt modelId="{A2A29308-22A1-4239-A06C-14B6D6650808}" type="parTrans" cxnId="{8640A41C-872D-4B3B-B48F-CD115D4EA475}">
      <dgm:prSet/>
      <dgm:spPr/>
      <dgm:t>
        <a:bodyPr/>
        <a:lstStyle/>
        <a:p>
          <a:endParaRPr lang="zh-TW" altLang="en-US"/>
        </a:p>
      </dgm:t>
    </dgm:pt>
    <dgm:pt modelId="{33FF9D37-AD69-4A66-8834-00AE4045C5D0}" type="sibTrans" cxnId="{8640A41C-872D-4B3B-B48F-CD115D4EA475}">
      <dgm:prSet/>
      <dgm:spPr/>
      <dgm:t>
        <a:bodyPr/>
        <a:lstStyle/>
        <a:p>
          <a:endParaRPr lang="zh-TW" altLang="en-US"/>
        </a:p>
      </dgm:t>
    </dgm:pt>
    <dgm:pt modelId="{757772F0-3068-49B4-970C-C5715C18CED9}">
      <dgm:prSet phldrT="[文字]" phldr="1"/>
      <dgm:spPr/>
      <dgm:t>
        <a:bodyPr/>
        <a:lstStyle/>
        <a:p>
          <a:endParaRPr lang="zh-TW" altLang="en-US"/>
        </a:p>
      </dgm:t>
    </dgm:pt>
    <dgm:pt modelId="{EC77A433-966D-4278-B26F-7A82121CE4FD}" type="parTrans" cxnId="{4802B910-913B-4DBE-AC1D-47AA029F41D9}">
      <dgm:prSet/>
      <dgm:spPr/>
      <dgm:t>
        <a:bodyPr/>
        <a:lstStyle/>
        <a:p>
          <a:endParaRPr lang="zh-TW" altLang="en-US"/>
        </a:p>
      </dgm:t>
    </dgm:pt>
    <dgm:pt modelId="{3EA25352-A13D-41A7-A6E3-2023C6A51190}" type="sibTrans" cxnId="{4802B910-913B-4DBE-AC1D-47AA029F41D9}">
      <dgm:prSet/>
      <dgm:spPr/>
      <dgm:t>
        <a:bodyPr/>
        <a:lstStyle/>
        <a:p>
          <a:endParaRPr lang="zh-TW" altLang="en-US"/>
        </a:p>
      </dgm:t>
    </dgm:pt>
    <dgm:pt modelId="{20428B98-D512-4058-82C1-CD6D62EB5EFB}" type="pres">
      <dgm:prSet presAssocID="{81EEF6D5-A651-4F60-8A01-618F62BE8C8E}" presName="rootnode" presStyleCnt="0">
        <dgm:presLayoutVars>
          <dgm:chMax/>
          <dgm:chPref/>
          <dgm:dir/>
          <dgm:animLvl val="lvl"/>
        </dgm:presLayoutVars>
      </dgm:prSet>
      <dgm:spPr/>
    </dgm:pt>
    <dgm:pt modelId="{21C76CDC-94E5-4B71-B58D-9046EEA736AB}" type="pres">
      <dgm:prSet presAssocID="{BCCF9D16-6FEC-4536-951B-C38F2ACFE3CD}" presName="composite" presStyleCnt="0"/>
      <dgm:spPr/>
    </dgm:pt>
    <dgm:pt modelId="{A84934F5-06F1-4B78-A82B-CA69087A33D9}" type="pres">
      <dgm:prSet presAssocID="{BCCF9D16-6FEC-4536-951B-C38F2ACFE3CD}" presName="LShape" presStyleLbl="alignNode1" presStyleIdx="0" presStyleCnt="5"/>
      <dgm:spPr/>
    </dgm:pt>
    <dgm:pt modelId="{DD29361C-C72E-461B-BF1A-7797651DB182}" type="pres">
      <dgm:prSet presAssocID="{BCCF9D16-6FEC-4536-951B-C38F2ACFE3CD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52AA5DD-4F90-4FF8-8A8D-51F4C592D4BB}" type="pres">
      <dgm:prSet presAssocID="{BCCF9D16-6FEC-4536-951B-C38F2ACFE3CD}" presName="Triangle" presStyleLbl="alignNode1" presStyleIdx="1" presStyleCnt="5"/>
      <dgm:spPr/>
    </dgm:pt>
    <dgm:pt modelId="{02C5C9C1-957D-4E90-A0E5-C0E003AEF590}" type="pres">
      <dgm:prSet presAssocID="{229B8605-6917-42A2-BF9D-2BB9B807ECC7}" presName="sibTrans" presStyleCnt="0"/>
      <dgm:spPr/>
    </dgm:pt>
    <dgm:pt modelId="{8EF4AC73-8B03-4E24-9E22-268A513E5CB3}" type="pres">
      <dgm:prSet presAssocID="{229B8605-6917-42A2-BF9D-2BB9B807ECC7}" presName="space" presStyleCnt="0"/>
      <dgm:spPr/>
    </dgm:pt>
    <dgm:pt modelId="{6482071C-CA7C-4C28-9F90-AF36B3A144F0}" type="pres">
      <dgm:prSet presAssocID="{34D14147-F9EE-434A-8080-1653B3E8B879}" presName="composite" presStyleCnt="0"/>
      <dgm:spPr/>
    </dgm:pt>
    <dgm:pt modelId="{790739D5-9768-429A-837E-334966BB5F20}" type="pres">
      <dgm:prSet presAssocID="{34D14147-F9EE-434A-8080-1653B3E8B879}" presName="LShape" presStyleLbl="alignNode1" presStyleIdx="2" presStyleCnt="5"/>
      <dgm:spPr/>
    </dgm:pt>
    <dgm:pt modelId="{E650E359-4650-4B99-B7C2-9B5AB51D11FD}" type="pres">
      <dgm:prSet presAssocID="{34D14147-F9EE-434A-8080-1653B3E8B879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A86383C-C122-4192-8EEB-EE733627C42B}" type="pres">
      <dgm:prSet presAssocID="{34D14147-F9EE-434A-8080-1653B3E8B879}" presName="Triangle" presStyleLbl="alignNode1" presStyleIdx="3" presStyleCnt="5"/>
      <dgm:spPr/>
    </dgm:pt>
    <dgm:pt modelId="{6B56F94B-1F63-4A13-B30F-F9CD3853B168}" type="pres">
      <dgm:prSet presAssocID="{33FF9D37-AD69-4A66-8834-00AE4045C5D0}" presName="sibTrans" presStyleCnt="0"/>
      <dgm:spPr/>
    </dgm:pt>
    <dgm:pt modelId="{BA938624-0573-4C64-89EE-8313F8798E4B}" type="pres">
      <dgm:prSet presAssocID="{33FF9D37-AD69-4A66-8834-00AE4045C5D0}" presName="space" presStyleCnt="0"/>
      <dgm:spPr/>
    </dgm:pt>
    <dgm:pt modelId="{F9393999-E047-4493-912B-5670AC83C7F2}" type="pres">
      <dgm:prSet presAssocID="{757772F0-3068-49B4-970C-C5715C18CED9}" presName="composite" presStyleCnt="0"/>
      <dgm:spPr/>
    </dgm:pt>
    <dgm:pt modelId="{803757CA-CA5C-486C-A53C-BA54AC8F906C}" type="pres">
      <dgm:prSet presAssocID="{757772F0-3068-49B4-970C-C5715C18CED9}" presName="LShape" presStyleLbl="alignNode1" presStyleIdx="4" presStyleCnt="5"/>
      <dgm:spPr/>
    </dgm:pt>
    <dgm:pt modelId="{AB83FCCA-AD63-4E14-96C9-5AA067423D50}" type="pres">
      <dgm:prSet presAssocID="{757772F0-3068-49B4-970C-C5715C18CED9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802B910-913B-4DBE-AC1D-47AA029F41D9}" srcId="{81EEF6D5-A651-4F60-8A01-618F62BE8C8E}" destId="{757772F0-3068-49B4-970C-C5715C18CED9}" srcOrd="2" destOrd="0" parTransId="{EC77A433-966D-4278-B26F-7A82121CE4FD}" sibTransId="{3EA25352-A13D-41A7-A6E3-2023C6A51190}"/>
    <dgm:cxn modelId="{8640A41C-872D-4B3B-B48F-CD115D4EA475}" srcId="{81EEF6D5-A651-4F60-8A01-618F62BE8C8E}" destId="{34D14147-F9EE-434A-8080-1653B3E8B879}" srcOrd="1" destOrd="0" parTransId="{A2A29308-22A1-4239-A06C-14B6D6650808}" sibTransId="{33FF9D37-AD69-4A66-8834-00AE4045C5D0}"/>
    <dgm:cxn modelId="{C5A2CC1D-9CE5-4FE1-A92C-3BEEFA118FE4}" type="presOf" srcId="{757772F0-3068-49B4-970C-C5715C18CED9}" destId="{AB83FCCA-AD63-4E14-96C9-5AA067423D50}" srcOrd="0" destOrd="0" presId="urn:microsoft.com/office/officeart/2009/3/layout/StepUpProcess"/>
    <dgm:cxn modelId="{1B38FD71-3F48-479F-90A5-5C9CBD49BAE6}" type="presOf" srcId="{BCCF9D16-6FEC-4536-951B-C38F2ACFE3CD}" destId="{DD29361C-C72E-461B-BF1A-7797651DB182}" srcOrd="0" destOrd="0" presId="urn:microsoft.com/office/officeart/2009/3/layout/StepUpProcess"/>
    <dgm:cxn modelId="{8AF55077-82AA-4850-9790-01D7F34A2DC3}" type="presOf" srcId="{81EEF6D5-A651-4F60-8A01-618F62BE8C8E}" destId="{20428B98-D512-4058-82C1-CD6D62EB5EFB}" srcOrd="0" destOrd="0" presId="urn:microsoft.com/office/officeart/2009/3/layout/StepUpProcess"/>
    <dgm:cxn modelId="{3932ABB3-3DA1-49CD-90D5-8C2B4FE12713}" srcId="{81EEF6D5-A651-4F60-8A01-618F62BE8C8E}" destId="{BCCF9D16-6FEC-4536-951B-C38F2ACFE3CD}" srcOrd="0" destOrd="0" parTransId="{306FE31E-84A3-4C9E-B948-9E4FE49BB32C}" sibTransId="{229B8605-6917-42A2-BF9D-2BB9B807ECC7}"/>
    <dgm:cxn modelId="{DDF9FFFC-891E-42B2-8148-67D892E05C86}" type="presOf" srcId="{34D14147-F9EE-434A-8080-1653B3E8B879}" destId="{E650E359-4650-4B99-B7C2-9B5AB51D11FD}" srcOrd="0" destOrd="0" presId="urn:microsoft.com/office/officeart/2009/3/layout/StepUpProcess"/>
    <dgm:cxn modelId="{1EFB8B2F-8056-4E39-9986-0BCA8E466AE8}" type="presParOf" srcId="{20428B98-D512-4058-82C1-CD6D62EB5EFB}" destId="{21C76CDC-94E5-4B71-B58D-9046EEA736AB}" srcOrd="0" destOrd="0" presId="urn:microsoft.com/office/officeart/2009/3/layout/StepUpProcess"/>
    <dgm:cxn modelId="{3D4FDFEE-32B9-42C2-89A1-73C1FA2D9598}" type="presParOf" srcId="{21C76CDC-94E5-4B71-B58D-9046EEA736AB}" destId="{A84934F5-06F1-4B78-A82B-CA69087A33D9}" srcOrd="0" destOrd="0" presId="urn:microsoft.com/office/officeart/2009/3/layout/StepUpProcess"/>
    <dgm:cxn modelId="{5B7E8228-0AE4-4508-A987-5378E7C65218}" type="presParOf" srcId="{21C76CDC-94E5-4B71-B58D-9046EEA736AB}" destId="{DD29361C-C72E-461B-BF1A-7797651DB182}" srcOrd="1" destOrd="0" presId="urn:microsoft.com/office/officeart/2009/3/layout/StepUpProcess"/>
    <dgm:cxn modelId="{0E43BC2D-C6BE-4D18-9A10-7B23F8C77977}" type="presParOf" srcId="{21C76CDC-94E5-4B71-B58D-9046EEA736AB}" destId="{152AA5DD-4F90-4FF8-8A8D-51F4C592D4BB}" srcOrd="2" destOrd="0" presId="urn:microsoft.com/office/officeart/2009/3/layout/StepUpProcess"/>
    <dgm:cxn modelId="{600B3CB9-F830-433A-823B-03B7E644BFDF}" type="presParOf" srcId="{20428B98-D512-4058-82C1-CD6D62EB5EFB}" destId="{02C5C9C1-957D-4E90-A0E5-C0E003AEF590}" srcOrd="1" destOrd="0" presId="urn:microsoft.com/office/officeart/2009/3/layout/StepUpProcess"/>
    <dgm:cxn modelId="{64073FA0-A97B-48AC-8F02-F0296A17A7A8}" type="presParOf" srcId="{02C5C9C1-957D-4E90-A0E5-C0E003AEF590}" destId="{8EF4AC73-8B03-4E24-9E22-268A513E5CB3}" srcOrd="0" destOrd="0" presId="urn:microsoft.com/office/officeart/2009/3/layout/StepUpProcess"/>
    <dgm:cxn modelId="{11667D1E-19ED-4A9D-84D9-FCA28BFAFB60}" type="presParOf" srcId="{20428B98-D512-4058-82C1-CD6D62EB5EFB}" destId="{6482071C-CA7C-4C28-9F90-AF36B3A144F0}" srcOrd="2" destOrd="0" presId="urn:microsoft.com/office/officeart/2009/3/layout/StepUpProcess"/>
    <dgm:cxn modelId="{8D72A487-A2E5-4A11-A8FF-73B93B4E798E}" type="presParOf" srcId="{6482071C-CA7C-4C28-9F90-AF36B3A144F0}" destId="{790739D5-9768-429A-837E-334966BB5F20}" srcOrd="0" destOrd="0" presId="urn:microsoft.com/office/officeart/2009/3/layout/StepUpProcess"/>
    <dgm:cxn modelId="{559FD381-C5D0-454E-9851-8A80DBEB31A4}" type="presParOf" srcId="{6482071C-CA7C-4C28-9F90-AF36B3A144F0}" destId="{E650E359-4650-4B99-B7C2-9B5AB51D11FD}" srcOrd="1" destOrd="0" presId="urn:microsoft.com/office/officeart/2009/3/layout/StepUpProcess"/>
    <dgm:cxn modelId="{861045E4-6413-4BB2-88CA-44D952F37F84}" type="presParOf" srcId="{6482071C-CA7C-4C28-9F90-AF36B3A144F0}" destId="{6A86383C-C122-4192-8EEB-EE733627C42B}" srcOrd="2" destOrd="0" presId="urn:microsoft.com/office/officeart/2009/3/layout/StepUpProcess"/>
    <dgm:cxn modelId="{127991F2-4646-48F3-81EC-8CAB0F70BD67}" type="presParOf" srcId="{20428B98-D512-4058-82C1-CD6D62EB5EFB}" destId="{6B56F94B-1F63-4A13-B30F-F9CD3853B168}" srcOrd="3" destOrd="0" presId="urn:microsoft.com/office/officeart/2009/3/layout/StepUpProcess"/>
    <dgm:cxn modelId="{FA5A2DCB-2C20-4600-ABD2-3E7C70D0A5FB}" type="presParOf" srcId="{6B56F94B-1F63-4A13-B30F-F9CD3853B168}" destId="{BA938624-0573-4C64-89EE-8313F8798E4B}" srcOrd="0" destOrd="0" presId="urn:microsoft.com/office/officeart/2009/3/layout/StepUpProcess"/>
    <dgm:cxn modelId="{348FAFEA-1C3E-4F90-89A3-875D1B52D265}" type="presParOf" srcId="{20428B98-D512-4058-82C1-CD6D62EB5EFB}" destId="{F9393999-E047-4493-912B-5670AC83C7F2}" srcOrd="4" destOrd="0" presId="urn:microsoft.com/office/officeart/2009/3/layout/StepUpProcess"/>
    <dgm:cxn modelId="{461828ED-F3B8-40FA-A812-65EC58C04381}" type="presParOf" srcId="{F9393999-E047-4493-912B-5670AC83C7F2}" destId="{803757CA-CA5C-486C-A53C-BA54AC8F906C}" srcOrd="0" destOrd="0" presId="urn:microsoft.com/office/officeart/2009/3/layout/StepUpProcess"/>
    <dgm:cxn modelId="{AE8D907F-395B-431D-B04E-4FD7D7E4E08C}" type="presParOf" srcId="{F9393999-E047-4493-912B-5670AC83C7F2}" destId="{AB83FCCA-AD63-4E14-96C9-5AA067423D5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934F5-06F1-4B78-A82B-CA69087A33D9}">
      <dsp:nvSpPr>
        <dsp:cNvPr id="0" name=""/>
        <dsp:cNvSpPr/>
      </dsp:nvSpPr>
      <dsp:spPr>
        <a:xfrm rot="5400000">
          <a:off x="572081" y="850780"/>
          <a:ext cx="1468057" cy="244281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9361C-C72E-461B-BF1A-7797651DB182}">
      <dsp:nvSpPr>
        <dsp:cNvPr id="0" name=""/>
        <dsp:cNvSpPr/>
      </dsp:nvSpPr>
      <dsp:spPr>
        <a:xfrm>
          <a:off x="327026" y="1580656"/>
          <a:ext cx="2205386" cy="193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altLang="en-US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現象可視達成</a:t>
          </a:r>
          <a:endParaRPr lang="zh-TW" altLang="en-US" sz="2900" kern="1200"/>
        </a:p>
      </dsp:txBody>
      <dsp:txXfrm>
        <a:off x="327026" y="1580656"/>
        <a:ext cx="2205386" cy="1933150"/>
      </dsp:txXfrm>
    </dsp:sp>
    <dsp:sp modelId="{152AA5DD-4F90-4FF8-8A8D-51F4C592D4BB}">
      <dsp:nvSpPr>
        <dsp:cNvPr id="0" name=""/>
        <dsp:cNvSpPr/>
      </dsp:nvSpPr>
      <dsp:spPr>
        <a:xfrm>
          <a:off x="2116302" y="670938"/>
          <a:ext cx="416110" cy="416110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739D5-9768-429A-837E-334966BB5F20}">
      <dsp:nvSpPr>
        <dsp:cNvPr id="0" name=""/>
        <dsp:cNvSpPr/>
      </dsp:nvSpPr>
      <dsp:spPr>
        <a:xfrm rot="5400000">
          <a:off x="3271905" y="182706"/>
          <a:ext cx="1468057" cy="2442814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0E359-4650-4B99-B7C2-9B5AB51D11FD}">
      <dsp:nvSpPr>
        <dsp:cNvPr id="0" name=""/>
        <dsp:cNvSpPr/>
      </dsp:nvSpPr>
      <dsp:spPr>
        <a:xfrm>
          <a:off x="3026850" y="912582"/>
          <a:ext cx="2205386" cy="193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altLang="en-US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活用可視化成果</a:t>
          </a:r>
          <a:r>
            <a:rPr kumimoji="1" lang="en-US" altLang="zh-TW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(</a:t>
          </a:r>
          <a:r>
            <a:rPr kumimoji="1" lang="zh-TW" altLang="en-US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操作標準化</a:t>
          </a:r>
          <a:r>
            <a:rPr kumimoji="1" lang="en-US" altLang="zh-TW" sz="2900" b="0" i="0" kern="12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)</a:t>
          </a:r>
          <a:endParaRPr lang="zh-TW" altLang="en-US" sz="2900" kern="1200"/>
        </a:p>
      </dsp:txBody>
      <dsp:txXfrm>
        <a:off x="3026850" y="912582"/>
        <a:ext cx="2205386" cy="1933150"/>
      </dsp:txXfrm>
    </dsp:sp>
    <dsp:sp modelId="{6A86383C-C122-4192-8EEB-EE733627C42B}">
      <dsp:nvSpPr>
        <dsp:cNvPr id="0" name=""/>
        <dsp:cNvSpPr/>
      </dsp:nvSpPr>
      <dsp:spPr>
        <a:xfrm>
          <a:off x="4816126" y="2864"/>
          <a:ext cx="416110" cy="416110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757CA-CA5C-486C-A53C-BA54AC8F906C}">
      <dsp:nvSpPr>
        <dsp:cNvPr id="0" name=""/>
        <dsp:cNvSpPr/>
      </dsp:nvSpPr>
      <dsp:spPr>
        <a:xfrm rot="5400000">
          <a:off x="5971729" y="-485367"/>
          <a:ext cx="1468057" cy="2442814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3FCCA-AD63-4E14-96C9-5AA067423D50}">
      <dsp:nvSpPr>
        <dsp:cNvPr id="0" name=""/>
        <dsp:cNvSpPr/>
      </dsp:nvSpPr>
      <dsp:spPr>
        <a:xfrm>
          <a:off x="5726674" y="244507"/>
          <a:ext cx="2205386" cy="193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900" kern="1200"/>
        </a:p>
      </dsp:txBody>
      <dsp:txXfrm>
        <a:off x="5726674" y="244507"/>
        <a:ext cx="2205386" cy="1933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E22A-0008-A04B-BCAB-9BA9B1E15137}" type="datetimeFigureOut">
              <a:rPr kumimoji="1" lang="ja-JP" altLang="en-US" smtClean="0"/>
              <a:t>2024/9/25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5326E-CCE0-FC49-9E69-316AD90B1F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456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F3B4A-B9E6-8249-825D-38F7B3A5783C}" type="datetimeFigureOut">
              <a:rPr kumimoji="1" lang="ja-JP" altLang="en-US" smtClean="0"/>
              <a:t>2024/9/25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6AE-AD79-B84C-945A-39F4A60A9B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535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67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將所有</a:t>
            </a:r>
            <a:r>
              <a:rPr lang="en-US" altLang="zh-TW"/>
              <a:t>DATA</a:t>
            </a:r>
            <a:r>
              <a:rPr lang="zh-TW" altLang="en-US"/>
              <a:t>轉化成圖形之後</a:t>
            </a:r>
            <a:r>
              <a:rPr lang="en-US" altLang="zh-TW"/>
              <a:t>,</a:t>
            </a:r>
            <a:r>
              <a:rPr lang="zh-TW" altLang="en-US"/>
              <a:t>發現部分資訊化成圖表之後</a:t>
            </a:r>
            <a:r>
              <a:rPr lang="en-US" altLang="zh-TW"/>
              <a:t>,</a:t>
            </a:r>
            <a:r>
              <a:rPr lang="zh-TW" altLang="en-US"/>
              <a:t>並無法簡單進行判斷</a:t>
            </a:r>
            <a:endParaRPr lang="en-US" altLang="zh-TW"/>
          </a:p>
          <a:p>
            <a:r>
              <a:rPr lang="zh-TW" altLang="en-US"/>
              <a:t>如圖所示：這是經過ＴＯＭ３檢查機獲得的欠點資訊所畫出的圖形</a:t>
            </a:r>
            <a:endParaRPr lang="en-US" altLang="zh-TW"/>
          </a:p>
          <a:p>
            <a:r>
              <a:rPr lang="zh-TW" altLang="en-US"/>
              <a:t>只能看出散亂的欠點分布，無法確認出品質的變化</a:t>
            </a:r>
            <a:endParaRPr lang="en-US" altLang="zh-TW"/>
          </a:p>
          <a:p>
            <a:r>
              <a:rPr lang="zh-TW" altLang="en-US"/>
              <a:t>為有效掌握品質狀況，針對欠點進行分類</a:t>
            </a:r>
            <a:endParaRPr lang="en-US" altLang="zh-TW"/>
          </a:p>
          <a:p>
            <a:r>
              <a:rPr lang="zh-TW" altLang="en-US"/>
              <a:t>檢查機所檢查出的欠點有許多種類</a:t>
            </a:r>
            <a:endParaRPr lang="en-US" altLang="zh-TW"/>
          </a:p>
          <a:p>
            <a:r>
              <a:rPr lang="zh-TW" altLang="en-US"/>
              <a:t>而其中只有特定幾項欠點是具有品質指標意義的</a:t>
            </a:r>
            <a:endParaRPr lang="en-US" altLang="zh-TW"/>
          </a:p>
          <a:p>
            <a:r>
              <a:rPr lang="zh-TW" altLang="en-US"/>
              <a:t>如果可以只針對有意義欠點進行可視化</a:t>
            </a:r>
            <a:r>
              <a:rPr lang="en-US" altLang="zh-TW"/>
              <a:t>,</a:t>
            </a:r>
            <a:r>
              <a:rPr lang="zh-TW" altLang="en-US"/>
              <a:t>應該可以有效掌握品質變化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如果可以將不需要監控之欠點資訊加以過濾</a:t>
            </a:r>
            <a:endParaRPr lang="en-US" altLang="zh-TW"/>
          </a:p>
          <a:p>
            <a:r>
              <a:rPr lang="zh-TW" altLang="en-US"/>
              <a:t>就可以滿足關鍵指標監控之需求</a:t>
            </a:r>
            <a:endParaRPr lang="en-US" altLang="zh-TW"/>
          </a:p>
          <a:p>
            <a:r>
              <a:rPr lang="zh-TW" altLang="en-US"/>
              <a:t>所以我們利用</a:t>
            </a:r>
            <a:r>
              <a:rPr lang="en-US" altLang="zh-TW"/>
              <a:t>AI</a:t>
            </a:r>
            <a:r>
              <a:rPr lang="zh-TW" altLang="en-US"/>
              <a:t>的圖像辨識機能</a:t>
            </a:r>
            <a:r>
              <a:rPr lang="en-US" altLang="zh-TW"/>
              <a:t>,</a:t>
            </a:r>
            <a:r>
              <a:rPr lang="zh-TW" altLang="en-US"/>
              <a:t>進行各種圖像辨識的訓練</a:t>
            </a:r>
            <a:endParaRPr lang="en-US" altLang="zh-TW"/>
          </a:p>
          <a:p>
            <a:r>
              <a:rPr lang="zh-TW" altLang="en-US"/>
              <a:t>成功開發出無效欠點過濾器</a:t>
            </a:r>
            <a:r>
              <a:rPr lang="en-US" altLang="zh-TW"/>
              <a:t>,</a:t>
            </a:r>
            <a:r>
              <a:rPr lang="zh-TW" altLang="en-US"/>
              <a:t>將有用資訊留下</a:t>
            </a:r>
            <a:endParaRPr lang="en-US" altLang="zh-TW"/>
          </a:p>
          <a:p>
            <a:r>
              <a:rPr lang="zh-TW" altLang="en-US"/>
              <a:t>如圖所示</a:t>
            </a:r>
            <a:r>
              <a:rPr lang="en-US" altLang="zh-TW"/>
              <a:t>,</a:t>
            </a:r>
            <a:r>
              <a:rPr lang="zh-TW" altLang="en-US"/>
              <a:t>經過濾後的圖形可以有效的看出品質的變化</a:t>
            </a:r>
            <a:endParaRPr lang="en-US" altLang="zh-TW"/>
          </a:p>
          <a:p>
            <a:r>
              <a:rPr lang="zh-TW" altLang="en-US"/>
              <a:t>讓現場可以依照品質狀況進行異常排除</a:t>
            </a:r>
            <a:endParaRPr lang="en-US" altLang="zh-TW"/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013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480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除上述的透過</a:t>
            </a:r>
            <a:r>
              <a:rPr lang="en-US" altLang="zh-TW"/>
              <a:t>SENSOR</a:t>
            </a:r>
            <a:r>
              <a:rPr lang="zh-TW" altLang="en-US"/>
              <a:t>或檢查機收集到的數據之外</a:t>
            </a:r>
            <a:endParaRPr lang="en-US" altLang="zh-TW"/>
          </a:p>
          <a:p>
            <a:r>
              <a:rPr lang="zh-TW" altLang="en-US"/>
              <a:t>如果可以透過現場觀察掌握到品質變化</a:t>
            </a:r>
            <a:r>
              <a:rPr lang="en-US" altLang="zh-TW"/>
              <a:t>,</a:t>
            </a:r>
            <a:r>
              <a:rPr lang="zh-TW" altLang="en-US"/>
              <a:t>應該可以作為操作的參考</a:t>
            </a:r>
            <a:endParaRPr lang="en-US" altLang="zh-TW"/>
          </a:p>
          <a:p>
            <a:r>
              <a:rPr lang="zh-TW" altLang="en-US"/>
              <a:t>大約在</a:t>
            </a:r>
            <a:r>
              <a:rPr lang="en-US" altLang="zh-TW"/>
              <a:t>10 </a:t>
            </a:r>
            <a:r>
              <a:rPr lang="zh-TW" altLang="en-US"/>
              <a:t>年前</a:t>
            </a:r>
            <a:r>
              <a:rPr lang="en-US" altLang="zh-TW"/>
              <a:t>,</a:t>
            </a:r>
            <a:r>
              <a:rPr lang="zh-TW" altLang="en-US"/>
              <a:t>我們在</a:t>
            </a:r>
            <a:r>
              <a:rPr lang="en-US" altLang="zh-TW"/>
              <a:t>COLD</a:t>
            </a:r>
            <a:r>
              <a:rPr lang="zh-TW" altLang="en-US"/>
              <a:t>現場裝設了一個斑馬紋看板來確認素板</a:t>
            </a:r>
            <a:r>
              <a:rPr lang="en-US" altLang="zh-TW"/>
              <a:t>SP/CMI</a:t>
            </a:r>
          </a:p>
          <a:p>
            <a:r>
              <a:rPr lang="zh-TW" altLang="en-US"/>
              <a:t>如右圖所示</a:t>
            </a:r>
            <a:r>
              <a:rPr lang="en-US" altLang="zh-TW"/>
              <a:t>,3/14</a:t>
            </a:r>
            <a:r>
              <a:rPr lang="zh-TW" altLang="en-US"/>
              <a:t>與</a:t>
            </a:r>
            <a:r>
              <a:rPr lang="en-US" altLang="zh-TW"/>
              <a:t>3/16</a:t>
            </a:r>
            <a:r>
              <a:rPr lang="zh-TW" altLang="en-US"/>
              <a:t> 的波紋形狀有所不同且與板哲良率有明顯的相關性</a:t>
            </a:r>
            <a:endParaRPr lang="en-US" altLang="zh-TW"/>
          </a:p>
          <a:p>
            <a:r>
              <a:rPr lang="zh-TW" altLang="en-US"/>
              <a:t>但是在</a:t>
            </a:r>
            <a:r>
              <a:rPr lang="en-US" altLang="zh-TW"/>
              <a:t>ADT</a:t>
            </a:r>
            <a:r>
              <a:rPr lang="zh-TW" altLang="en-US"/>
              <a:t> 近</a:t>
            </a:r>
            <a:r>
              <a:rPr lang="en-US" altLang="zh-TW"/>
              <a:t>10</a:t>
            </a:r>
            <a:r>
              <a:rPr lang="zh-TW" altLang="en-US"/>
              <a:t>年來</a:t>
            </a:r>
            <a:r>
              <a:rPr lang="en-US" altLang="zh-TW"/>
              <a:t>,</a:t>
            </a:r>
            <a:r>
              <a:rPr lang="zh-TW" altLang="en-US"/>
              <a:t>現場人員僅能以目視進行好壞的判斷</a:t>
            </a:r>
            <a:endParaRPr lang="en-US" altLang="zh-TW"/>
          </a:p>
          <a:p>
            <a:r>
              <a:rPr lang="zh-TW" altLang="en-US"/>
              <a:t>實際運用在操作條件上應用不容易實施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223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圖像</a:t>
            </a:r>
            <a:r>
              <a:rPr lang="en-US" altLang="zh-TW"/>
              <a:t>DATA</a:t>
            </a:r>
            <a:r>
              <a:rPr lang="zh-TW" altLang="en-US"/>
              <a:t>不容易判別</a:t>
            </a:r>
            <a:r>
              <a:rPr lang="en-US" altLang="zh-TW"/>
              <a:t>,</a:t>
            </a:r>
            <a:r>
              <a:rPr lang="zh-TW" altLang="en-US"/>
              <a:t>如果可以將圖像數據化</a:t>
            </a:r>
            <a:r>
              <a:rPr lang="en-US" altLang="zh-TW"/>
              <a:t>,</a:t>
            </a:r>
            <a:r>
              <a:rPr lang="zh-TW" altLang="en-US"/>
              <a:t>再進行數據解析</a:t>
            </a:r>
            <a:endParaRPr lang="en-US" altLang="zh-TW"/>
          </a:p>
          <a:p>
            <a:r>
              <a:rPr lang="zh-TW" altLang="en-US"/>
              <a:t>於是想透過畫像解析技定性的圖像轉成可以定量評價的數據</a:t>
            </a:r>
            <a:endParaRPr lang="en-US" altLang="zh-TW"/>
          </a:p>
          <a:p>
            <a:r>
              <a:rPr lang="zh-TW" altLang="en-US"/>
              <a:t>於是由製一部具備</a:t>
            </a:r>
            <a:r>
              <a:rPr lang="en-US" altLang="zh-TW"/>
              <a:t>PYTHON</a:t>
            </a:r>
            <a:r>
              <a:rPr lang="zh-TW" altLang="en-US"/>
              <a:t>能力的同仁進行自主開發</a:t>
            </a:r>
            <a:endParaRPr lang="en-US" altLang="zh-TW"/>
          </a:p>
          <a:p>
            <a:r>
              <a:rPr lang="zh-TW" altLang="en-US"/>
              <a:t>我們收集了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580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圖像</a:t>
            </a:r>
            <a:r>
              <a:rPr lang="en-US" altLang="zh-TW"/>
              <a:t>DATA</a:t>
            </a:r>
            <a:r>
              <a:rPr lang="zh-TW" altLang="en-US"/>
              <a:t>不容易判別</a:t>
            </a:r>
            <a:r>
              <a:rPr lang="en-US" altLang="zh-TW"/>
              <a:t>,</a:t>
            </a:r>
            <a:r>
              <a:rPr lang="zh-TW" altLang="en-US"/>
              <a:t>如果可以將圖像數據化</a:t>
            </a:r>
            <a:r>
              <a:rPr lang="en-US" altLang="zh-TW"/>
              <a:t>,</a:t>
            </a:r>
            <a:r>
              <a:rPr lang="zh-TW" altLang="en-US"/>
              <a:t>再進行數據解析</a:t>
            </a:r>
            <a:endParaRPr lang="en-US" altLang="zh-TW"/>
          </a:p>
          <a:p>
            <a:r>
              <a:rPr lang="zh-TW" altLang="en-US"/>
              <a:t>於是想透過畫像解析技定性的圖像轉成可以定量評價的數據</a:t>
            </a:r>
            <a:endParaRPr lang="en-US" altLang="zh-TW"/>
          </a:p>
          <a:p>
            <a:r>
              <a:rPr lang="zh-TW" altLang="en-US"/>
              <a:t>於是由製一部具備</a:t>
            </a:r>
            <a:r>
              <a:rPr lang="en-US" altLang="zh-TW"/>
              <a:t>PYTHON</a:t>
            </a:r>
            <a:r>
              <a:rPr lang="zh-TW" altLang="en-US"/>
              <a:t>能力的同仁進行自主開發</a:t>
            </a:r>
            <a:endParaRPr lang="en-US" altLang="zh-TW"/>
          </a:p>
          <a:p>
            <a:r>
              <a:rPr lang="zh-TW" altLang="en-US"/>
              <a:t>我們收集了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9368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>
                <a:latin typeface="+mj-ea"/>
                <a:ea typeface="+mj-ea"/>
              </a:rPr>
              <a:t>ADT </a:t>
            </a:r>
            <a:r>
              <a:rPr lang="zh-TW" altLang="en-US" sz="900">
                <a:latin typeface="+mj-ea"/>
                <a:ea typeface="+mj-ea"/>
              </a:rPr>
              <a:t>有</a:t>
            </a:r>
            <a:r>
              <a:rPr lang="en-US" altLang="zh-TW" sz="900">
                <a:latin typeface="+mj-ea"/>
                <a:ea typeface="+mj-ea"/>
              </a:rPr>
              <a:t>5</a:t>
            </a:r>
            <a:r>
              <a:rPr lang="zh-TW" altLang="en-US" sz="900">
                <a:latin typeface="+mj-ea"/>
                <a:ea typeface="+mj-ea"/>
              </a:rPr>
              <a:t>座窯爐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是</a:t>
            </a:r>
            <a:r>
              <a:rPr lang="en-US" altLang="zh-TW" sz="900">
                <a:latin typeface="+mj-ea"/>
                <a:ea typeface="+mj-ea"/>
              </a:rPr>
              <a:t>DISPLAY</a:t>
            </a:r>
            <a:r>
              <a:rPr lang="zh-TW" altLang="en-US" sz="900">
                <a:latin typeface="+mj-ea"/>
                <a:ea typeface="+mj-ea"/>
              </a:rPr>
              <a:t>窯爐最多的據點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從</a:t>
            </a:r>
            <a:r>
              <a:rPr lang="en-US" altLang="zh-TW" sz="900">
                <a:latin typeface="+mj-ea"/>
                <a:ea typeface="+mj-ea"/>
              </a:rPr>
              <a:t>2003</a:t>
            </a:r>
            <a:r>
              <a:rPr lang="zh-TW" altLang="en-US" sz="900">
                <a:latin typeface="+mj-ea"/>
                <a:ea typeface="+mj-ea"/>
              </a:rPr>
              <a:t>第一座窯建設迄今已超過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這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年來累積了很多生產經驗</a:t>
            </a:r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也培養了很多有經驗的老手</a:t>
            </a:r>
            <a:endParaRPr lang="en-US" altLang="zh-TW" sz="900">
              <a:latin typeface="+mj-ea"/>
              <a:ea typeface="+mj-ea"/>
            </a:endParaRPr>
          </a:p>
          <a:p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以經驗進行決策的方式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似乎有些不符需求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故希望藉由</a:t>
            </a:r>
            <a:r>
              <a:rPr lang="en-US" altLang="zh-TW" sz="900">
                <a:latin typeface="+mj-ea"/>
                <a:ea typeface="+mj-ea"/>
              </a:rPr>
              <a:t>DX</a:t>
            </a:r>
            <a:r>
              <a:rPr lang="zh-TW" altLang="en-US" sz="900">
                <a:latin typeface="+mj-ea"/>
                <a:ea typeface="+mj-ea"/>
              </a:rPr>
              <a:t>技術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從經驗進行決策模式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轉變成以數據進行決策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邁向下一階段</a:t>
            </a:r>
            <a:endParaRPr lang="en-US" altLang="zh-TW" sz="900">
              <a:latin typeface="+mj-ea"/>
              <a:ea typeface="+mj-ea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0687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>
                <a:latin typeface="+mj-ea"/>
                <a:ea typeface="+mj-ea"/>
              </a:rPr>
              <a:t>ADT </a:t>
            </a:r>
            <a:r>
              <a:rPr lang="zh-TW" altLang="en-US" sz="900">
                <a:latin typeface="+mj-ea"/>
                <a:ea typeface="+mj-ea"/>
              </a:rPr>
              <a:t>有</a:t>
            </a:r>
            <a:r>
              <a:rPr lang="en-US" altLang="zh-TW" sz="900">
                <a:latin typeface="+mj-ea"/>
                <a:ea typeface="+mj-ea"/>
              </a:rPr>
              <a:t>5</a:t>
            </a:r>
            <a:r>
              <a:rPr lang="zh-TW" altLang="en-US" sz="900">
                <a:latin typeface="+mj-ea"/>
                <a:ea typeface="+mj-ea"/>
              </a:rPr>
              <a:t>座窯爐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是</a:t>
            </a:r>
            <a:r>
              <a:rPr lang="en-US" altLang="zh-TW" sz="900">
                <a:latin typeface="+mj-ea"/>
                <a:ea typeface="+mj-ea"/>
              </a:rPr>
              <a:t>DISPLAY</a:t>
            </a:r>
            <a:r>
              <a:rPr lang="zh-TW" altLang="en-US" sz="900">
                <a:latin typeface="+mj-ea"/>
                <a:ea typeface="+mj-ea"/>
              </a:rPr>
              <a:t>窯爐最多的據點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從</a:t>
            </a:r>
            <a:r>
              <a:rPr lang="en-US" altLang="zh-TW" sz="900">
                <a:latin typeface="+mj-ea"/>
                <a:ea typeface="+mj-ea"/>
              </a:rPr>
              <a:t>2003</a:t>
            </a:r>
            <a:r>
              <a:rPr lang="zh-TW" altLang="en-US" sz="900">
                <a:latin typeface="+mj-ea"/>
                <a:ea typeface="+mj-ea"/>
              </a:rPr>
              <a:t>第一座窯建設迄今已超過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這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年來累積了很多生產經驗</a:t>
            </a:r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也培養了很多有經驗的老手</a:t>
            </a:r>
            <a:endParaRPr lang="en-US" altLang="zh-TW" sz="900">
              <a:latin typeface="+mj-ea"/>
              <a:ea typeface="+mj-ea"/>
            </a:endParaRPr>
          </a:p>
          <a:p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以經驗進行決策的方式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似乎有些不符需求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故希望藉由</a:t>
            </a:r>
            <a:r>
              <a:rPr lang="en-US" altLang="zh-TW" sz="900">
                <a:latin typeface="+mj-ea"/>
                <a:ea typeface="+mj-ea"/>
              </a:rPr>
              <a:t>DX</a:t>
            </a:r>
            <a:r>
              <a:rPr lang="zh-TW" altLang="en-US" sz="900">
                <a:latin typeface="+mj-ea"/>
                <a:ea typeface="+mj-ea"/>
              </a:rPr>
              <a:t>技術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從經驗進行決策模式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轉變成以數據進行決策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邁向下一階段</a:t>
            </a:r>
            <a:endParaRPr lang="en-US" altLang="zh-TW" sz="900">
              <a:latin typeface="+mj-ea"/>
              <a:ea typeface="+mj-ea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1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本說明素板製造流程</a:t>
            </a:r>
            <a:r>
              <a:rPr lang="en-US" altLang="zh-TW"/>
              <a:t>,</a:t>
            </a:r>
            <a:r>
              <a:rPr lang="zh-TW" altLang="en-US"/>
              <a:t>各區域簡要說明</a:t>
            </a:r>
            <a:endParaRPr lang="en-US" altLang="zh-TW"/>
          </a:p>
          <a:p>
            <a:r>
              <a:rPr lang="zh-TW" altLang="en-US"/>
              <a:t>要滿足數據決策模式須進行重要數據收集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43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我們希望從協助解決現場困擾開始</a:t>
            </a:r>
            <a:endParaRPr lang="en-US" altLang="zh-TW"/>
          </a:p>
          <a:p>
            <a:r>
              <a:rPr lang="zh-TW" altLang="en-US"/>
              <a:t>目前現場困擾的是</a:t>
            </a:r>
            <a:endParaRPr lang="en-US" altLang="zh-TW"/>
          </a:p>
          <a:p>
            <a:r>
              <a:rPr lang="zh-TW" altLang="en-US"/>
              <a:t>窯的生產操作需要由後段經查設備</a:t>
            </a:r>
            <a:r>
              <a:rPr lang="en-US" altLang="zh-TW"/>
              <a:t>,</a:t>
            </a:r>
            <a:r>
              <a:rPr lang="zh-TW" altLang="en-US"/>
              <a:t>收率檢查等品質指標作為判斷依據</a:t>
            </a:r>
            <a:endParaRPr lang="en-US" altLang="zh-TW"/>
          </a:p>
          <a:p>
            <a:r>
              <a:rPr lang="zh-TW" altLang="en-US"/>
              <a:t>而這些資訊分散在各工程站</a:t>
            </a:r>
            <a:r>
              <a:rPr lang="en-US" altLang="zh-TW"/>
              <a:t>,</a:t>
            </a:r>
            <a:r>
              <a:rPr lang="zh-TW" altLang="en-US"/>
              <a:t>無法立即掌握</a:t>
            </a:r>
            <a:endParaRPr lang="en-US" altLang="zh-TW"/>
          </a:p>
          <a:p>
            <a:r>
              <a:rPr lang="zh-TW" altLang="en-US"/>
              <a:t>另外正確的欠點情報</a:t>
            </a:r>
            <a:r>
              <a:rPr lang="en-US" altLang="zh-TW"/>
              <a:t>,</a:t>
            </a:r>
            <a:r>
              <a:rPr lang="zh-TW" altLang="en-US"/>
              <a:t>是窯發生問題時最重要的參考依據</a:t>
            </a:r>
            <a:endParaRPr lang="en-US" altLang="zh-TW"/>
          </a:p>
          <a:p>
            <a:r>
              <a:rPr lang="zh-TW" altLang="en-US"/>
              <a:t>但</a:t>
            </a:r>
            <a:r>
              <a:rPr lang="en-US" altLang="zh-TW"/>
              <a:t>,</a:t>
            </a:r>
            <a:r>
              <a:rPr lang="zh-TW" altLang="en-US"/>
              <a:t>很欠點很相似</a:t>
            </a:r>
            <a:r>
              <a:rPr lang="en-US" altLang="zh-TW"/>
              <a:t>,</a:t>
            </a:r>
            <a:r>
              <a:rPr lang="zh-TW" altLang="en-US"/>
              <a:t>無發正確進行判斷</a:t>
            </a:r>
            <a:endParaRPr lang="en-US" altLang="zh-TW"/>
          </a:p>
          <a:p>
            <a:r>
              <a:rPr lang="zh-TW" altLang="en-US"/>
              <a:t>然後</a:t>
            </a:r>
            <a:r>
              <a:rPr lang="en-US" altLang="zh-TW"/>
              <a:t>,</a:t>
            </a:r>
            <a:r>
              <a:rPr lang="zh-TW" altLang="en-US"/>
              <a:t>當發生破裂時所需要投入的人力時間</a:t>
            </a:r>
            <a:r>
              <a:rPr lang="en-US" altLang="zh-TW"/>
              <a:t>,</a:t>
            </a:r>
            <a:r>
              <a:rPr lang="zh-TW" altLang="en-US"/>
              <a:t>是所有窯爐擔當最大的恐懼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717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針對依數據進行決策的方針</a:t>
            </a:r>
            <a:r>
              <a:rPr lang="en-US" altLang="zh-TW"/>
              <a:t>,</a:t>
            </a:r>
            <a:r>
              <a:rPr lang="zh-TW" altLang="en-US"/>
              <a:t>從生產關聯條件中</a:t>
            </a:r>
            <a:r>
              <a:rPr lang="en-US" altLang="zh-TW"/>
              <a:t>,</a:t>
            </a:r>
            <a:r>
              <a:rPr lang="zh-TW" altLang="en-US"/>
              <a:t>擬定出製一部需要的重要情報</a:t>
            </a:r>
            <a:endParaRPr lang="en-US" altLang="zh-TW"/>
          </a:p>
          <a:p>
            <a:r>
              <a:rPr lang="zh-TW" altLang="en-US"/>
              <a:t>其中包含生產所需的</a:t>
            </a:r>
            <a:r>
              <a:rPr lang="en-US" altLang="zh-TW"/>
              <a:t>4M(</a:t>
            </a:r>
            <a:r>
              <a:rPr lang="zh-TW" altLang="en-US"/>
              <a:t>人機料法</a:t>
            </a:r>
            <a:r>
              <a:rPr lang="en-US" altLang="zh-TW"/>
              <a:t>),</a:t>
            </a:r>
            <a:r>
              <a:rPr lang="zh-TW" altLang="en-US"/>
              <a:t>及製品品質情報等資訊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334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素板生產從原料</a:t>
            </a:r>
            <a:r>
              <a:rPr lang="en-US" altLang="zh-TW"/>
              <a:t>/</a:t>
            </a:r>
            <a:r>
              <a:rPr lang="zh-TW" altLang="en-US"/>
              <a:t>窯</a:t>
            </a:r>
            <a:r>
              <a:rPr lang="en-US" altLang="zh-TW"/>
              <a:t>/HOT</a:t>
            </a:r>
            <a:r>
              <a:rPr lang="zh-TW" altLang="en-US"/>
              <a:t>段到</a:t>
            </a:r>
            <a:r>
              <a:rPr lang="en-US" altLang="zh-TW"/>
              <a:t>COLD</a:t>
            </a:r>
            <a:r>
              <a:rPr lang="zh-TW" altLang="en-US"/>
              <a:t>段</a:t>
            </a:r>
            <a:r>
              <a:rPr lang="en-US" altLang="zh-TW"/>
              <a:t>,</a:t>
            </a:r>
            <a:r>
              <a:rPr lang="zh-TW" altLang="en-US"/>
              <a:t>生產相關資訊分散在各系統中</a:t>
            </a:r>
            <a:endParaRPr lang="en-US" altLang="zh-TW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為收集這些資訊需要透過人員逐項進行收集</a:t>
            </a:r>
            <a:r>
              <a:rPr lang="en-US" altLang="zh-TW"/>
              <a:t>,</a:t>
            </a:r>
            <a:r>
              <a:rPr lang="zh-TW" altLang="en-US"/>
              <a:t>耗時且費力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817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想要依數據進行決策</a:t>
            </a:r>
            <a:r>
              <a:rPr lang="en-US" altLang="zh-TW"/>
              <a:t>,</a:t>
            </a:r>
            <a:r>
              <a:rPr lang="zh-TW" altLang="en-US"/>
              <a:t>需要讓數據可以一目了然</a:t>
            </a:r>
            <a:r>
              <a:rPr lang="en-US" altLang="zh-TW"/>
              <a:t>,</a:t>
            </a:r>
            <a:r>
              <a:rPr lang="zh-TW" altLang="en-US"/>
              <a:t>容易進行判斷</a:t>
            </a:r>
            <a:endParaRPr lang="en-US" altLang="zh-TW"/>
          </a:p>
          <a:p>
            <a:r>
              <a:rPr lang="zh-TW" altLang="en-US"/>
              <a:t>因此</a:t>
            </a:r>
            <a:r>
              <a:rPr lang="en-US" altLang="zh-TW"/>
              <a:t>,</a:t>
            </a:r>
            <a:r>
              <a:rPr lang="zh-TW" altLang="en-US"/>
              <a:t>須將數據轉化成即時可視的圖表</a:t>
            </a:r>
            <a:r>
              <a:rPr lang="en-US" altLang="zh-TW"/>
              <a:t>,</a:t>
            </a:r>
          </a:p>
          <a:p>
            <a:r>
              <a:rPr lang="zh-TW" altLang="en-US"/>
              <a:t> 將所收集到數據逐一檢討呈現方式</a:t>
            </a:r>
            <a:r>
              <a:rPr lang="en-US" altLang="zh-TW"/>
              <a:t>,</a:t>
            </a:r>
            <a:r>
              <a:rPr lang="zh-TW" altLang="en-US"/>
              <a:t>並於需要進行管制的重要參數</a:t>
            </a:r>
            <a:r>
              <a:rPr lang="en-US" altLang="zh-TW"/>
              <a:t>,</a:t>
            </a:r>
            <a:r>
              <a:rPr lang="zh-TW" altLang="en-US"/>
              <a:t>設定出管制值</a:t>
            </a:r>
            <a:endParaRPr lang="en-US" altLang="zh-TW"/>
          </a:p>
          <a:p>
            <a:r>
              <a:rPr lang="zh-TW" altLang="en-US"/>
              <a:t>便於快速掌握異常加以因應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421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72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09242" y="772717"/>
            <a:ext cx="6496717" cy="1134666"/>
          </a:xfrm>
        </p:spPr>
        <p:txBody>
          <a:bodyPr anchor="ctr" anchorCtr="0">
            <a:normAutofit/>
          </a:bodyPr>
          <a:lstStyle>
            <a:lvl1pPr algn="l">
              <a:defRPr sz="30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/>
              <a:t>スライドタイトル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09242" y="2227498"/>
            <a:ext cx="6496717" cy="5703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09241" y="3763884"/>
            <a:ext cx="2779436" cy="3240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 b="1" i="0" spc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r>
              <a:rPr lang="ja-JP" altLang="en-US" sz="1400"/>
              <a:t>年</a:t>
            </a:r>
            <a:r>
              <a:rPr lang="en-US" altLang="ja-JP"/>
              <a:t>XX</a:t>
            </a:r>
            <a:r>
              <a:rPr lang="ja-JP" altLang="en-US" sz="1400"/>
              <a:t>月</a:t>
            </a:r>
            <a:r>
              <a:rPr lang="en-US" altLang="ja-JP"/>
              <a:t>XX</a:t>
            </a:r>
            <a:r>
              <a:rPr lang="ja-JP" altLang="en-US" sz="1400"/>
              <a:t>日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36" y="0"/>
            <a:ext cx="1844264" cy="867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 userDrawn="1"/>
        </p:nvSpPr>
        <p:spPr>
          <a:xfrm>
            <a:off x="376721" y="3554400"/>
            <a:ext cx="9653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7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rPr>
              <a:t>END</a:t>
            </a:r>
            <a:endParaRPr kumimoji="1" lang="ja-JP" altLang="en-US" sz="2700" b="1" i="0" baseline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" y="1022956"/>
            <a:ext cx="2309330" cy="108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fld id="{445EEDB5-A435-4645-B176-C7EA5D280B09}" type="datetime1">
              <a:rPr lang="zh-TW" altLang="en-US"/>
              <a:pPr>
                <a:defRPr/>
              </a:pPr>
              <a:t>2024/9/25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01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19939" y="770711"/>
            <a:ext cx="7886700" cy="1101632"/>
          </a:xfrm>
        </p:spPr>
        <p:txBody>
          <a:bodyPr>
            <a:normAutofit/>
          </a:bodyPr>
          <a:lstStyle>
            <a:lvl1pPr>
              <a:defRPr sz="30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タイトル</a:t>
            </a:r>
            <a:endParaRPr 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8229600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457200" y="2481137"/>
            <a:ext cx="8229600" cy="72008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7511143" y="2481137"/>
            <a:ext cx="1175657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7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38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1477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10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222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5240"/>
            <a:ext cx="7714100" cy="509402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88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241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D0F764-068D-2BCC-F7A7-2CADDF37A1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B6EED890-1B7B-B0CC-0D7D-66725714106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87078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8D81E8C-2ED7-432A-1188-4D1C27B78FE1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F85B658-3250-2FA8-4010-5E65CEF824A7}"/>
              </a:ext>
            </a:extLst>
          </p:cNvPr>
          <p:cNvCxnSpPr>
            <a:cxnSpLocks/>
          </p:cNvCxnSpPr>
          <p:nvPr userDrawn="1"/>
        </p:nvCxnSpPr>
        <p:spPr>
          <a:xfrm>
            <a:off x="4787078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コンテンツ プレースホルダー 4">
            <a:extLst>
              <a:ext uri="{FF2B5EF4-FFF2-40B4-BE49-F238E27FC236}">
                <a16:creationId xmlns:a16="http://schemas.microsoft.com/office/drawing/2014/main" id="{A144934F-F95D-0746-2313-4538F328ED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12EA5B26-7970-7CB6-3375-FB5FDE682F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3735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D1831076-468A-CFC9-BAEF-26FA38E72F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564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F671D5B-9D9E-F12C-80A8-C39973288DE0}"/>
              </a:ext>
            </a:extLst>
          </p:cNvPr>
          <p:cNvCxnSpPr>
            <a:cxnSpLocks/>
          </p:cNvCxnSpPr>
          <p:nvPr userDrawn="1"/>
        </p:nvCxnSpPr>
        <p:spPr>
          <a:xfrm>
            <a:off x="724564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C25081B7-984C-EDC5-2495-586BDE79E1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0" name="コンテンツ プレースホルダー 4">
            <a:extLst>
              <a:ext uri="{FF2B5EF4-FFF2-40B4-BE49-F238E27FC236}">
                <a16:creationId xmlns:a16="http://schemas.microsoft.com/office/drawing/2014/main" id="{1AB13C55-E8E5-DD99-159F-054A9985E78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03DFB0EE-5CEA-389E-7A0D-DF9DD8346B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75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EEA57865-6712-5124-EEEC-4323EC8A33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83078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53CA1A0-6E16-18EE-E916-03ACCBF9D862}"/>
              </a:ext>
            </a:extLst>
          </p:cNvPr>
          <p:cNvCxnSpPr>
            <a:cxnSpLocks/>
          </p:cNvCxnSpPr>
          <p:nvPr userDrawn="1"/>
        </p:nvCxnSpPr>
        <p:spPr>
          <a:xfrm>
            <a:off x="5183078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2">
            <a:extLst>
              <a:ext uri="{FF2B5EF4-FFF2-40B4-BE49-F238E27FC236}">
                <a16:creationId xmlns:a16="http://schemas.microsoft.com/office/drawing/2014/main" id="{41370F1B-A368-BF66-DA4D-C2CA4466E1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24564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338ED6-9B35-48B0-9737-46DBD97800AF}"/>
              </a:ext>
            </a:extLst>
          </p:cNvPr>
          <p:cNvCxnSpPr>
            <a:cxnSpLocks/>
          </p:cNvCxnSpPr>
          <p:nvPr userDrawn="1"/>
        </p:nvCxnSpPr>
        <p:spPr>
          <a:xfrm>
            <a:off x="724564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コンテンツ プレースホルダー 4">
            <a:extLst>
              <a:ext uri="{FF2B5EF4-FFF2-40B4-BE49-F238E27FC236}">
                <a16:creationId xmlns:a16="http://schemas.microsoft.com/office/drawing/2014/main" id="{E0C3873C-47A0-550D-1E95-EB76E6C3C9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8564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1" name="コンテンツ プレースホルダー 4">
            <a:extLst>
              <a:ext uri="{FF2B5EF4-FFF2-40B4-BE49-F238E27FC236}">
                <a16:creationId xmlns:a16="http://schemas.microsoft.com/office/drawing/2014/main" id="{D6D14370-6F6D-FB31-81F8-CF2340D4BE3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87078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2" name="テキスト プレースホルダー 2">
            <a:extLst>
              <a:ext uri="{FF2B5EF4-FFF2-40B4-BE49-F238E27FC236}">
                <a16:creationId xmlns:a16="http://schemas.microsoft.com/office/drawing/2014/main" id="{AC93169B-6233-1C1C-35BB-95E27278077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183078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0F9798C-115D-9E4E-4C27-C3DC7323CA50}"/>
              </a:ext>
            </a:extLst>
          </p:cNvPr>
          <p:cNvCxnSpPr>
            <a:cxnSpLocks/>
          </p:cNvCxnSpPr>
          <p:nvPr userDrawn="1"/>
        </p:nvCxnSpPr>
        <p:spPr>
          <a:xfrm>
            <a:off x="5183078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590E937-F808-7F3E-4AE5-EBB072BE43CB}"/>
              </a:ext>
            </a:extLst>
          </p:cNvPr>
          <p:cNvSpPr/>
          <p:nvPr userDrawn="1"/>
        </p:nvSpPr>
        <p:spPr>
          <a:xfrm>
            <a:off x="328564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1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2F712-EC31-F8F0-E4F9-930ED5420E5F}"/>
              </a:ext>
            </a:extLst>
          </p:cNvPr>
          <p:cNvSpPr/>
          <p:nvPr userDrawn="1"/>
        </p:nvSpPr>
        <p:spPr>
          <a:xfrm>
            <a:off x="4787078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2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A1D2BC1-4C6D-2A0A-DF95-F2C85EFC662F}"/>
              </a:ext>
            </a:extLst>
          </p:cNvPr>
          <p:cNvSpPr/>
          <p:nvPr userDrawn="1"/>
        </p:nvSpPr>
        <p:spPr>
          <a:xfrm>
            <a:off x="328564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3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62F62C7-8368-2063-BE01-3D006EC25243}"/>
              </a:ext>
            </a:extLst>
          </p:cNvPr>
          <p:cNvSpPr/>
          <p:nvPr userDrawn="1"/>
        </p:nvSpPr>
        <p:spPr>
          <a:xfrm>
            <a:off x="4787078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4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main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82C7087E-5AF5-304D-7955-3591C9AA450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0054" y="900000"/>
            <a:ext cx="2520000" cy="3780000"/>
          </a:xfrm>
          <a:prstGeom prst="rect">
            <a:avLst/>
          </a:prstGeo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400"/>
            </a:lvl1pPr>
            <a:lvl5pPr>
              <a:lnSpc>
                <a:spcPct val="120000"/>
              </a:lnSpc>
              <a:defRPr lang="ja-JP" altLang="en-US" sz="1400" dirty="0" smtClean="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50BEBC8C-F41A-081D-B925-599F0FC9C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5760000" cy="48231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32BBAC9-2892-BCC5-D60B-8FA06C6049D6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576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2">
            <a:extLst>
              <a:ext uri="{FF2B5EF4-FFF2-40B4-BE49-F238E27FC236}">
                <a16:creationId xmlns:a16="http://schemas.microsoft.com/office/drawing/2014/main" id="{838866BF-27CF-E735-EAB7-B5747B63E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0054" y="900000"/>
            <a:ext cx="2520000" cy="48231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31" name="コンテンツ プレースホルダー 4">
            <a:extLst>
              <a:ext uri="{FF2B5EF4-FFF2-40B4-BE49-F238E27FC236}">
                <a16:creationId xmlns:a16="http://schemas.microsoft.com/office/drawing/2014/main" id="{E6A03CD7-704D-58FB-23BA-EC4D06BD2F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8564" y="1425845"/>
            <a:ext cx="5760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lnSpc>
                <a:spcPct val="120000"/>
              </a:lnSpc>
              <a:defRPr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9253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79041" y="76655"/>
            <a:ext cx="7704707" cy="67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CC3E709-0181-D5C9-2791-DE277477F3C0}"/>
              </a:ext>
            </a:extLst>
          </p:cNvPr>
          <p:cNvCxnSpPr/>
          <p:nvPr userDrawn="1"/>
        </p:nvCxnSpPr>
        <p:spPr>
          <a:xfrm>
            <a:off x="131614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989AFA-3F7E-928E-3C8E-099A01713A69}"/>
              </a:ext>
            </a:extLst>
          </p:cNvPr>
          <p:cNvSpPr txBox="1"/>
          <p:nvPr userDrawn="1"/>
        </p:nvSpPr>
        <p:spPr>
          <a:xfrm>
            <a:off x="7341212" y="4930259"/>
            <a:ext cx="1046788" cy="135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kumimoji="1" lang="en-US" altLang="ja-JP" sz="750" b="1" i="0">
                <a:solidFill>
                  <a:srgbClr val="324650"/>
                </a:solidFill>
                <a:latin typeface="+mj-lt"/>
                <a:cs typeface="Meiryo" charset="-128"/>
              </a:rPr>
              <a:t>Internal Use Only</a:t>
            </a:r>
            <a:endParaRPr kumimoji="1" lang="ja-JP" altLang="en-US" sz="750" b="1" i="0">
              <a:solidFill>
                <a:srgbClr val="324650"/>
              </a:solidFill>
              <a:latin typeface="+mj-lt"/>
              <a:cs typeface="Meiryo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1F6AD9-94DC-088A-C339-A1F2ACA3DA0B}"/>
              </a:ext>
            </a:extLst>
          </p:cNvPr>
          <p:cNvSpPr/>
          <p:nvPr userDrawn="1"/>
        </p:nvSpPr>
        <p:spPr>
          <a:xfrm>
            <a:off x="7321058" y="4907309"/>
            <a:ext cx="16200" cy="18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CB8317-D69F-3CA8-AB3A-BCCD901B829F}"/>
              </a:ext>
            </a:extLst>
          </p:cNvPr>
          <p:cNvSpPr txBox="1"/>
          <p:nvPr userDrawn="1"/>
        </p:nvSpPr>
        <p:spPr>
          <a:xfrm>
            <a:off x="8398800" y="4935600"/>
            <a:ext cx="522000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r"/>
            <a:fld id="{E6CCD1F1-ACA8-4022-AD13-BC347897C9F3}" type="slidenum">
              <a:rPr kumimoji="1" lang="ja-JP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D400FC2-C642-709C-F7CB-791E544830AD}"/>
              </a:ext>
            </a:extLst>
          </p:cNvPr>
          <p:cNvSpPr txBox="1"/>
          <p:nvPr userDrawn="1"/>
        </p:nvSpPr>
        <p:spPr>
          <a:xfrm>
            <a:off x="4572000" y="4935600"/>
            <a:ext cx="2769212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Meiryo UI"/>
                <a:cs typeface="+mn-cs"/>
              </a:rPr>
              <a:t>©AGC Inc.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75C1CF-6B6F-6394-019F-355FAC10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2000" lvl="0" indent="-25200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640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81" r:id="rId3"/>
    <p:sldLayoutId id="2147483675" r:id="rId4"/>
    <p:sldLayoutId id="2147483682" r:id="rId5"/>
    <p:sldLayoutId id="2147483676" r:id="rId6"/>
    <p:sldLayoutId id="2147483677" r:id="rId7"/>
    <p:sldLayoutId id="2147483678" r:id="rId8"/>
    <p:sldLayoutId id="2147483679" r:id="rId9"/>
    <p:sldLayoutId id="2147483683" r:id="rId10"/>
    <p:sldLayoutId id="2147483674" r:id="rId11"/>
    <p:sldLayoutId id="2147483684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5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lang="ja-JP" altLang="en-US" sz="2000" b="0" i="0" kern="1200" baseline="0" dirty="0" smtClean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61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16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7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14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33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8000" indent="-144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microsoft.com/office/2007/relationships/hdphoto" Target="../media/hdphoto6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5" Type="http://schemas.openxmlformats.org/officeDocument/2006/relationships/image" Target="../media/image42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microsoft.com/office/2007/relationships/hdphoto" Target="../media/hdphoto11.wdp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microsoft.com/office/2007/relationships/hdphoto" Target="../media/hdphoto1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microsoft.com/office/2007/relationships/hdphoto" Target="../media/hdphoto13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50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Relationship Id="rId1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.emf"/><Relationship Id="rId7" Type="http://schemas.openxmlformats.org/officeDocument/2006/relationships/image" Target="../media/image76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1.wdp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2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02663C2-02B8-460A-F0AA-C29EC40455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8230" y="0"/>
            <a:ext cx="8529403" cy="5138966"/>
          </a:xfrm>
          <a:prstGeom prst="rect">
            <a:avLst/>
          </a:prstGeom>
        </p:spPr>
      </p:pic>
      <p:sp>
        <p:nvSpPr>
          <p:cNvPr id="51" name="タイトル 50">
            <a:extLst>
              <a:ext uri="{FF2B5EF4-FFF2-40B4-BE49-F238E27FC236}">
                <a16:creationId xmlns:a16="http://schemas.microsoft.com/office/drawing/2014/main" id="{27C139A7-E1D0-61D8-3838-4A8F7BF9D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549" y="373703"/>
            <a:ext cx="5298053" cy="535531"/>
          </a:xfrm>
        </p:spPr>
        <p:txBody>
          <a:bodyPr wrap="none">
            <a:spAutoFit/>
          </a:bodyPr>
          <a:lstStyle/>
          <a:p>
            <a:r>
              <a:rPr kumimoji="1" lang="en-US" altLang="zh-TW" sz="320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zh-TW" altLang="en-US" sz="3200">
                <a:solidFill>
                  <a:schemeClr val="tx1"/>
                </a:solidFill>
                <a:latin typeface="+mj-ea"/>
                <a:ea typeface="+mj-ea"/>
              </a:rPr>
              <a:t>工具活用窯生產</a:t>
            </a:r>
            <a:r>
              <a:rPr lang="zh-TW" altLang="en-US" sz="3200">
                <a:solidFill>
                  <a:schemeClr val="tx1"/>
                </a:solidFill>
                <a:latin typeface="+mj-ea"/>
                <a:ea typeface="+mj-ea"/>
              </a:rPr>
              <a:t>技術向上</a:t>
            </a:r>
            <a:endParaRPr kumimoji="1" lang="ja-JP" altLang="en-US" sz="32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168AD4EF-C524-0A6C-C9C3-F35ABAA2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32479" y="4553962"/>
            <a:ext cx="1879041" cy="307777"/>
          </a:xfrm>
        </p:spPr>
        <p:txBody>
          <a:bodyPr wrap="none">
            <a:spAutoFit/>
          </a:bodyPr>
          <a:lstStyle>
            <a:lvl1pPr>
              <a:defRPr sz="1575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生產推進課</a:t>
            </a:r>
            <a:endParaRPr lang="ja-JP" altLang="en-US" sz="1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19BB77-3D5E-E1E0-6BB1-1243E6476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93358" y="2123795"/>
            <a:ext cx="3529970" cy="17476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86B5492-2091-643E-D3E4-9213EBCDA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655" y="3693042"/>
            <a:ext cx="1102752" cy="10984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89D1921-D89A-5FCA-770D-682F723F6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054" y="1320902"/>
            <a:ext cx="3087043" cy="24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203132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即時情報收集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472782" y="4562461"/>
            <a:ext cx="634019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自動的に計算され、グラフとして出力される、即時可視化できだ。</a:t>
            </a:r>
            <a:endParaRPr kumimoji="1" lang="en-US" altLang="ja-JP" sz="16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553566" y="4647293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310849" y="4647295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7DE946E8-FD6A-26E6-0BDE-65D83DB6248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407934" y="706247"/>
            <a:ext cx="2353529" cy="3824360"/>
            <a:chOff x="3407934" y="706247"/>
            <a:chExt cx="2353529" cy="382436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6971FA3F-BFA8-B9C3-6B25-7481998C55A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r="18965"/>
            <a:stretch/>
          </p:blipFill>
          <p:spPr>
            <a:xfrm>
              <a:off x="3572539" y="746561"/>
              <a:ext cx="1998921" cy="3784046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3077BDD-D51D-AE51-6C50-8A42DCC1EC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07934" y="706247"/>
              <a:ext cx="23535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b="1">
                  <a:solidFill>
                    <a:srgbClr val="FF3300"/>
                  </a:solidFill>
                  <a:latin typeface="+mj-ea"/>
                  <a:ea typeface="+mj-ea"/>
                </a:rPr>
                <a:t>製造一部</a:t>
              </a:r>
              <a:r>
                <a:rPr lang="en-US" altLang="zh-TW" sz="1400" b="1">
                  <a:solidFill>
                    <a:srgbClr val="FF3300"/>
                  </a:solidFill>
                  <a:latin typeface="+mj-ea"/>
                  <a:ea typeface="+mj-ea"/>
                </a:rPr>
                <a:t>SPO</a:t>
              </a:r>
              <a:r>
                <a:rPr lang="ja-JP" altLang="en-US" sz="1400" b="1">
                  <a:solidFill>
                    <a:srgbClr val="FF3300"/>
                  </a:solidFill>
                  <a:latin typeface="+mj-ea"/>
                  <a:ea typeface="+mj-ea"/>
                </a:rPr>
                <a:t>ホームページ</a:t>
              </a:r>
              <a:endParaRPr lang="en-US" altLang="zh-TW" sz="1400" b="1">
                <a:solidFill>
                  <a:srgbClr val="FF33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3" name="平行四邊形 52">
            <a:extLst>
              <a:ext uri="{FF2B5EF4-FFF2-40B4-BE49-F238E27FC236}">
                <a16:creationId xmlns:a16="http://schemas.microsoft.com/office/drawing/2014/main" id="{026CB835-F41A-4AF3-DB0D-F6B6055B2FB1}"/>
              </a:ext>
            </a:extLst>
          </p:cNvPr>
          <p:cNvSpPr/>
          <p:nvPr/>
        </p:nvSpPr>
        <p:spPr>
          <a:xfrm>
            <a:off x="582991" y="2570951"/>
            <a:ext cx="7978016" cy="122568"/>
          </a:xfrm>
          <a:prstGeom prst="parallelogram">
            <a:avLst>
              <a:gd name="adj" fmla="val 143790"/>
            </a:avLst>
          </a:prstGeom>
          <a:gradFill flip="none" rotWithShape="1">
            <a:gsLst>
              <a:gs pos="0">
                <a:srgbClr val="E6A504"/>
              </a:gs>
              <a:gs pos="50000">
                <a:srgbClr val="FBBC1D"/>
              </a:gs>
              <a:gs pos="100000">
                <a:srgbClr val="FCCF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>
            <a:noAutofit/>
          </a:bodyPr>
          <a:lstStyle/>
          <a:p>
            <a:pPr algn="ctr"/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種類の品質状況、</a:t>
            </a:r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種類の設備状況が公開され、自動的に生成されるグラフは合計</a:t>
            </a:r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78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枚。継続的に追加している。</a:t>
            </a:r>
            <a:endParaRPr lang="en-US" altLang="zh-TW" sz="12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FEC98557-1533-162B-9729-65831DA0A5C3}"/>
              </a:ext>
            </a:extLst>
          </p:cNvPr>
          <p:cNvGrpSpPr/>
          <p:nvPr/>
        </p:nvGrpSpPr>
        <p:grpSpPr>
          <a:xfrm>
            <a:off x="281496" y="852196"/>
            <a:ext cx="2980387" cy="1468013"/>
            <a:chOff x="281496" y="920479"/>
            <a:chExt cx="2980387" cy="1468013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685C345-A66B-C956-9DA6-4F59F6DF7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9624" y="976127"/>
              <a:ext cx="2876217" cy="1412365"/>
            </a:xfrm>
            <a:prstGeom prst="rect">
              <a:avLst/>
            </a:prstGeom>
          </p:spPr>
        </p:pic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B8BD6448-3EA3-F5CD-0755-38864B0E9904}"/>
                </a:ext>
              </a:extLst>
            </p:cNvPr>
            <p:cNvSpPr/>
            <p:nvPr/>
          </p:nvSpPr>
          <p:spPr>
            <a:xfrm>
              <a:off x="281496" y="952312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449727F-341F-2EDF-176C-A90A41DEFA76}"/>
                </a:ext>
              </a:extLst>
            </p:cNvPr>
            <p:cNvSpPr/>
            <p:nvPr/>
          </p:nvSpPr>
          <p:spPr>
            <a:xfrm>
              <a:off x="1692223" y="920479"/>
              <a:ext cx="15696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各窯の欠点検出状況</a:t>
              </a:r>
              <a:endParaRPr lang="en-US" altLang="zh-TW" sz="12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522B3D06-FC2B-364A-7E8F-C1444775D114}"/>
              </a:ext>
            </a:extLst>
          </p:cNvPr>
          <p:cNvGrpSpPr/>
          <p:nvPr/>
        </p:nvGrpSpPr>
        <p:grpSpPr>
          <a:xfrm>
            <a:off x="5882116" y="830592"/>
            <a:ext cx="3278462" cy="1464034"/>
            <a:chOff x="5882116" y="898875"/>
            <a:chExt cx="3278462" cy="1464034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57381C4-A325-B1F2-4D60-71EDD90C0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6642" y="999684"/>
              <a:ext cx="2773508" cy="1357955"/>
            </a:xfrm>
            <a:prstGeom prst="rect">
              <a:avLst/>
            </a:prstGeom>
          </p:spPr>
        </p:pic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141ACF4D-1137-A9D9-CA6C-225F6AB8E977}"/>
                </a:ext>
              </a:extLst>
            </p:cNvPr>
            <p:cNvSpPr/>
            <p:nvPr/>
          </p:nvSpPr>
          <p:spPr>
            <a:xfrm>
              <a:off x="5953555" y="950378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3C5DD7D-029F-939F-940C-16872BE9D620}"/>
                </a:ext>
              </a:extLst>
            </p:cNvPr>
            <p:cNvSpPr/>
            <p:nvPr/>
          </p:nvSpPr>
          <p:spPr>
            <a:xfrm>
              <a:off x="5882116" y="898875"/>
              <a:ext cx="32784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各窯の</a:t>
              </a:r>
              <a:r>
                <a:rPr lang="en-US" altLang="ja-JP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N-Delta</a:t>
              </a:r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はリアルタイムに確認可能</a:t>
              </a:r>
              <a:r>
                <a:rPr lang="ja-JP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①</a:t>
              </a:r>
              <a:endParaRPr lang="ja-JP" altLang="en-US" sz="12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F6A352CC-9514-22D4-CC61-DBE3ACCC86CC}"/>
              </a:ext>
            </a:extLst>
          </p:cNvPr>
          <p:cNvGrpSpPr/>
          <p:nvPr/>
        </p:nvGrpSpPr>
        <p:grpSpPr>
          <a:xfrm>
            <a:off x="5947803" y="2781319"/>
            <a:ext cx="3208641" cy="1677980"/>
            <a:chOff x="288934" y="2781319"/>
            <a:chExt cx="3208641" cy="1677980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908400D8-7616-B722-5F4D-6A3612680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8934" y="2899872"/>
              <a:ext cx="2876217" cy="1488543"/>
            </a:xfrm>
            <a:prstGeom prst="rect">
              <a:avLst/>
            </a:prstGeom>
          </p:spPr>
        </p:pic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5D13672A-EF33-1C01-8904-96A96CE9F28D}"/>
                </a:ext>
              </a:extLst>
            </p:cNvPr>
            <p:cNvSpPr/>
            <p:nvPr/>
          </p:nvSpPr>
          <p:spPr>
            <a:xfrm>
              <a:off x="290552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C7E7EAF-C5B2-C3E5-D94E-6CA52DD26C5D}"/>
                </a:ext>
              </a:extLst>
            </p:cNvPr>
            <p:cNvSpPr/>
            <p:nvPr/>
          </p:nvSpPr>
          <p:spPr>
            <a:xfrm>
              <a:off x="387773" y="2781319"/>
              <a:ext cx="31098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各窯の</a:t>
              </a:r>
              <a:r>
                <a:rPr lang="zh-TW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品質欠點 狀況</a:t>
              </a:r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確認可能</a:t>
              </a:r>
              <a:r>
                <a:rPr lang="ja-JP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②</a:t>
              </a:r>
              <a:endParaRPr lang="ja-JP" altLang="en-US" sz="12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A57F9C1-8A16-ED8F-935F-2F4BC6F3F6DF}"/>
              </a:ext>
            </a:extLst>
          </p:cNvPr>
          <p:cNvGrpSpPr/>
          <p:nvPr/>
        </p:nvGrpSpPr>
        <p:grpSpPr>
          <a:xfrm>
            <a:off x="288682" y="2781319"/>
            <a:ext cx="2997925" cy="1677980"/>
            <a:chOff x="5953818" y="2781319"/>
            <a:chExt cx="2997925" cy="1677980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D2FFDBBD-57DE-F0BA-5AB4-5B1D93999FD0}"/>
                </a:ext>
              </a:extLst>
            </p:cNvPr>
            <p:cNvGrpSpPr/>
            <p:nvPr/>
          </p:nvGrpSpPr>
          <p:grpSpPr>
            <a:xfrm>
              <a:off x="6079942" y="2898118"/>
              <a:ext cx="2773506" cy="1490297"/>
              <a:chOff x="5819647" y="1548561"/>
              <a:chExt cx="3926958" cy="2110085"/>
            </a:xfrm>
          </p:grpSpPr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6BA90C4D-630E-A600-C6E5-1C46C8617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19647" y="1548561"/>
                <a:ext cx="3926958" cy="2110085"/>
              </a:xfrm>
              <a:prstGeom prst="rect">
                <a:avLst/>
              </a:prstGeom>
            </p:spPr>
          </p:pic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F180FD6-3FAC-6C39-6B4F-1D49FD9B99DA}"/>
                  </a:ext>
                </a:extLst>
              </p:cNvPr>
              <p:cNvSpPr/>
              <p:nvPr/>
            </p:nvSpPr>
            <p:spPr>
              <a:xfrm>
                <a:off x="9525000" y="3406775"/>
                <a:ext cx="221605" cy="2518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87C6EE3B-B270-AB08-B874-BE20796B7083}"/>
                </a:ext>
              </a:extLst>
            </p:cNvPr>
            <p:cNvSpPr/>
            <p:nvPr/>
          </p:nvSpPr>
          <p:spPr>
            <a:xfrm>
              <a:off x="5953818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9E3532A-91F0-C5F9-A2F5-E124BCFECAF6}"/>
                </a:ext>
              </a:extLst>
            </p:cNvPr>
            <p:cNvSpPr/>
            <p:nvPr/>
          </p:nvSpPr>
          <p:spPr>
            <a:xfrm>
              <a:off x="5969836" y="2781319"/>
              <a:ext cx="29819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検査機</a:t>
              </a:r>
              <a:r>
                <a:rPr lang="en-US" altLang="ja-JP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184</a:t>
              </a:r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台</a:t>
              </a:r>
              <a:r>
                <a:rPr lang="en-US" altLang="ja-JP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PC</a:t>
              </a:r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のハードディスクの状態</a:t>
              </a:r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4EC2E4B-CE8F-FAEB-C483-CEAEE1A71E6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24897" y="976127"/>
            <a:ext cx="2384541" cy="561878"/>
            <a:chOff x="3224897" y="976127"/>
            <a:chExt cx="2384541" cy="561878"/>
          </a:xfrm>
        </p:grpSpPr>
        <p:sp>
          <p:nvSpPr>
            <p:cNvPr id="64" name="手繪多邊形: 圖案 63">
              <a:extLst>
                <a:ext uri="{FF2B5EF4-FFF2-40B4-BE49-F238E27FC236}">
                  <a16:creationId xmlns:a16="http://schemas.microsoft.com/office/drawing/2014/main" id="{55FEB4E0-1A31-3567-82DC-D0F9625276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1" y="976127"/>
              <a:ext cx="2034497" cy="561878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5A46996B-A8DB-163A-A308-5607EB034F5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1248076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9AA71BBA-E62E-8876-F335-B34CA1AECC1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567321" y="2485192"/>
            <a:ext cx="2384540" cy="903137"/>
            <a:chOff x="3224897" y="2485192"/>
            <a:chExt cx="2384540" cy="903137"/>
          </a:xfrm>
        </p:grpSpPr>
        <p:sp>
          <p:nvSpPr>
            <p:cNvPr id="66" name="手繪多邊形: 圖案 65">
              <a:extLst>
                <a:ext uri="{FF2B5EF4-FFF2-40B4-BE49-F238E27FC236}">
                  <a16:creationId xmlns:a16="http://schemas.microsoft.com/office/drawing/2014/main" id="{F8196E44-4EC9-3D93-19AF-EC7A60A5A5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0" y="2485192"/>
              <a:ext cx="2034497" cy="90313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4771D087-02F7-1C8A-F24D-BDEAE8F1BD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3168316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94C7863D-F5F3-7D65-E0C0-CEB9DA7E0D0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74939" y="1617161"/>
            <a:ext cx="2376922" cy="740477"/>
            <a:chOff x="3574939" y="1617161"/>
            <a:chExt cx="2376922" cy="740477"/>
          </a:xfrm>
        </p:grpSpPr>
        <p:sp>
          <p:nvSpPr>
            <p:cNvPr id="65" name="手繪多邊形: 圖案 64">
              <a:extLst>
                <a:ext uri="{FF2B5EF4-FFF2-40B4-BE49-F238E27FC236}">
                  <a16:creationId xmlns:a16="http://schemas.microsoft.com/office/drawing/2014/main" id="{713246B4-4614-9517-9CE4-D6826F0628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9" y="1617161"/>
              <a:ext cx="2034497" cy="74047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9E0A45E9-8C53-84D6-3CCF-206B899CF7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2002456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CD475D80-4500-A02A-BEDC-64E5F3AC8D6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228622" y="3470048"/>
            <a:ext cx="2376923" cy="1087142"/>
            <a:chOff x="3574938" y="3470048"/>
            <a:chExt cx="2376923" cy="1087142"/>
          </a:xfrm>
        </p:grpSpPr>
        <p:sp>
          <p:nvSpPr>
            <p:cNvPr id="67" name="手繪多邊形: 圖案 66">
              <a:extLst>
                <a:ext uri="{FF2B5EF4-FFF2-40B4-BE49-F238E27FC236}">
                  <a16:creationId xmlns:a16="http://schemas.microsoft.com/office/drawing/2014/main" id="{CAE59E8E-3D15-2320-4144-2200B70C4B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8" y="3470048"/>
              <a:ext cx="2034497" cy="1087142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2DFFE108-C11C-05C7-A2EF-7D498D6C0C8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4210525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606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399731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GATE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67C39D3-A746-3FCE-A181-1F1A960B371A}"/>
              </a:ext>
            </a:extLst>
          </p:cNvPr>
          <p:cNvSpPr txBox="1"/>
          <p:nvPr/>
        </p:nvSpPr>
        <p:spPr>
          <a:xfrm>
            <a:off x="198808" y="1060965"/>
            <a:ext cx="7452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造成判斷困難的欠點樣式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en-US" altLang="zh-TW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的誤判斷</a:t>
            </a:r>
            <a:endParaRPr lang="en-US" altLang="zh-TW" sz="180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新開發的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過程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(ADT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獨自進行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對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的理解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</a:p>
          <a:p>
            <a:pPr algn="l"/>
            <a:r>
              <a:rPr lang="en-US" altLang="zh-TW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AI</a:t>
            </a:r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輔助提高判斷正確性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4415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076950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ADT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HOT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品質監視參數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46458D-8A4A-38AF-AA19-67C04088E046}"/>
              </a:ext>
            </a:extLst>
          </p:cNvPr>
          <p:cNvSpPr txBox="1"/>
          <p:nvPr/>
        </p:nvSpPr>
        <p:spPr>
          <a:xfrm>
            <a:off x="-1614958" y="2068869"/>
            <a:ext cx="17106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B.S</a:t>
            </a:r>
          </a:p>
          <a:p>
            <a:pPr algn="l"/>
            <a:r>
              <a:rPr lang="en-US" altLang="zh-TW" sz="1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T.S</a:t>
            </a:r>
          </a:p>
          <a:p>
            <a:pPr algn="l"/>
            <a:r>
              <a:rPr lang="en-US" altLang="zh-TW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PT</a:t>
            </a:r>
            <a:r>
              <a:rPr lang="zh-TW" altLang="en-US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分布</a:t>
            </a:r>
            <a:r>
              <a:rPr lang="en-US" altLang="zh-TW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zh-TW" altLang="en-US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白金異物</a:t>
            </a:r>
            <a:r>
              <a:rPr lang="en-US" altLang="zh-TW" sz="1400" b="1" i="0">
                <a:solidFill>
                  <a:srgbClr val="40404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  <a:p>
            <a:pPr algn="l"/>
            <a:r>
              <a:rPr kumimoji="1" lang="en-US" altLang="zh-TW" sz="1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C-ZOP</a:t>
            </a:r>
          </a:p>
          <a:p>
            <a:pPr algn="l"/>
            <a:r>
              <a:rPr lang="en-US" altLang="zh-TW" sz="1400" b="1" i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SCAR</a:t>
            </a:r>
            <a:r>
              <a:rPr lang="zh-TW" altLang="en-US" sz="1400" b="1" i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線性刮傷</a:t>
            </a:r>
            <a:endParaRPr lang="en-US" altLang="zh-TW" sz="1400" b="1" i="0">
              <a:solidFill>
                <a:srgbClr val="1A1A1A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r>
              <a:rPr lang="zh-TW" altLang="en-US" sz="1400" b="1" i="0">
                <a:solidFill>
                  <a:srgbClr val="1A1A1A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巨大泡</a:t>
            </a:r>
            <a:endParaRPr kumimoji="1" lang="zh-TW" altLang="en-US" sz="1400" b="1" i="0">
              <a:solidFill>
                <a:srgbClr val="40404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50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EB0A416-03F4-68A1-4B2C-55EDDEC0D9B3}"/>
              </a:ext>
            </a:extLst>
          </p:cNvPr>
          <p:cNvSpPr txBox="1"/>
          <p:nvPr/>
        </p:nvSpPr>
        <p:spPr>
          <a:xfrm>
            <a:off x="114185" y="784559"/>
            <a:ext cx="3778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ADT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利用檢查機欠點分類技術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(GATE)</a:t>
            </a:r>
            <a:b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</a:b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開發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HOT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品質監</a:t>
            </a:r>
            <a:r>
              <a:rPr lang="zh-TW" altLang="en-US" sz="16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視參數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並可視化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CD42FD34-FB17-DD66-8088-A80FA986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6" y="1612226"/>
            <a:ext cx="2873153" cy="27647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5183D07-E761-A35C-B256-CF5222F08E05}"/>
              </a:ext>
            </a:extLst>
          </p:cNvPr>
          <p:cNvSpPr/>
          <p:nvPr/>
        </p:nvSpPr>
        <p:spPr>
          <a:xfrm>
            <a:off x="3965950" y="764426"/>
            <a:ext cx="2873153" cy="3670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D7D1A70C-E17E-E26B-87FF-2924334554AC}"/>
              </a:ext>
            </a:extLst>
          </p:cNvPr>
          <p:cNvSpPr/>
          <p:nvPr/>
        </p:nvSpPr>
        <p:spPr>
          <a:xfrm>
            <a:off x="4164021" y="961032"/>
            <a:ext cx="2576550" cy="1671016"/>
          </a:xfrm>
          <a:prstGeom prst="wedgeRectCallout">
            <a:avLst>
              <a:gd name="adj1" fmla="val -71952"/>
              <a:gd name="adj2" fmla="val -207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412458C-92FA-D18F-4CE1-2046FC9E395A}"/>
              </a:ext>
            </a:extLst>
          </p:cNvPr>
          <p:cNvSpPr txBox="1"/>
          <p:nvPr/>
        </p:nvSpPr>
        <p:spPr>
          <a:xfrm>
            <a:off x="4402860" y="956551"/>
            <a:ext cx="28741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6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欠點分類技術</a:t>
            </a:r>
            <a:r>
              <a:rPr kumimoji="1" lang="en-US" altLang="zh-TW" sz="16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(GATE)</a:t>
            </a:r>
            <a:br>
              <a:rPr kumimoji="1" lang="en-US" altLang="zh-TW" sz="18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</a:br>
            <a:endParaRPr kumimoji="1" lang="zh-TW" altLang="en-US" sz="1800" b="0" i="0">
              <a:solidFill>
                <a:srgbClr val="FFFF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0" name="圖片 29" descr="一張含有 文字, 螢幕擷取畫面, 計算機, 設計 的圖片&#10;&#10;自動產生的描述">
            <a:extLst>
              <a:ext uri="{FF2B5EF4-FFF2-40B4-BE49-F238E27FC236}">
                <a16:creationId xmlns:a16="http://schemas.microsoft.com/office/drawing/2014/main" id="{7F15D653-0375-46D9-22C9-7D6009A4E2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835" t="33406" r="11032" b="44465"/>
          <a:stretch/>
        </p:blipFill>
        <p:spPr>
          <a:xfrm>
            <a:off x="5747685" y="1605021"/>
            <a:ext cx="789397" cy="75248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4609751-CD12-1AA5-6575-70555D1FF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564" y="1391284"/>
            <a:ext cx="1359762" cy="1122102"/>
          </a:xfrm>
          <a:prstGeom prst="rect">
            <a:avLst/>
          </a:prstGeom>
        </p:spPr>
      </p:pic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6F068586-86F9-A10C-BBF2-2A875B4B3732}"/>
              </a:ext>
            </a:extLst>
          </p:cNvPr>
          <p:cNvSpPr/>
          <p:nvPr/>
        </p:nvSpPr>
        <p:spPr>
          <a:xfrm>
            <a:off x="6813919" y="2357504"/>
            <a:ext cx="478735" cy="807727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7444913-8307-352B-D890-8AA5CCC6AA3D}"/>
              </a:ext>
            </a:extLst>
          </p:cNvPr>
          <p:cNvSpPr/>
          <p:nvPr/>
        </p:nvSpPr>
        <p:spPr>
          <a:xfrm>
            <a:off x="7275070" y="764426"/>
            <a:ext cx="1633371" cy="3670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8E7C17EC-D6C6-EB3B-BA74-C9007CBDF8E3}"/>
              </a:ext>
            </a:extLst>
          </p:cNvPr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5623" r="18965"/>
          <a:stretch/>
        </p:blipFill>
        <p:spPr>
          <a:xfrm>
            <a:off x="7308407" y="1332202"/>
            <a:ext cx="1506465" cy="3044784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0CD1949C-469C-5185-CAE0-DA3C0DBA2587}"/>
              </a:ext>
            </a:extLst>
          </p:cNvPr>
          <p:cNvSpPr txBox="1"/>
          <p:nvPr/>
        </p:nvSpPr>
        <p:spPr>
          <a:xfrm>
            <a:off x="7607613" y="920113"/>
            <a:ext cx="968284" cy="338554"/>
          </a:xfrm>
          <a:prstGeom prst="rect">
            <a:avLst/>
          </a:prstGeom>
          <a:solidFill>
            <a:srgbClr val="000066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i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可視化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09F106F-B1DB-41C1-1960-D5F6E2BCC82F}"/>
              </a:ext>
            </a:extLst>
          </p:cNvPr>
          <p:cNvSpPr txBox="1"/>
          <p:nvPr/>
        </p:nvSpPr>
        <p:spPr>
          <a:xfrm>
            <a:off x="1637539" y="4567531"/>
            <a:ext cx="58083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T.S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、</a:t>
            </a:r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PT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、</a:t>
            </a:r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C-ZOP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、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SCAR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刮傷等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7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類欠點資訊已可視化</a:t>
            </a:r>
            <a:endParaRPr kumimoji="1" lang="en-US" altLang="ja-JP" sz="1800" b="1">
              <a:solidFill>
                <a:srgbClr val="002855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" charset="-128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70368592-452E-AF64-A133-32654B34301F}"/>
              </a:ext>
            </a:extLst>
          </p:cNvPr>
          <p:cNvGrpSpPr/>
          <p:nvPr/>
        </p:nvGrpSpPr>
        <p:grpSpPr>
          <a:xfrm>
            <a:off x="1340930" y="4667753"/>
            <a:ext cx="279585" cy="168890"/>
            <a:chOff x="1114871" y="4458058"/>
            <a:chExt cx="438179" cy="264693"/>
          </a:xfrm>
        </p:grpSpPr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1D5B5B2D-2A4B-34BA-1E83-8F9F7728D840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FA70B6CC-D5C4-3F02-B08A-08A3B8FBA3CC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A86DDCC1-6C19-3E9B-B703-66EC62A4A4A2}"/>
              </a:ext>
            </a:extLst>
          </p:cNvPr>
          <p:cNvGrpSpPr/>
          <p:nvPr/>
        </p:nvGrpSpPr>
        <p:grpSpPr>
          <a:xfrm flipH="1">
            <a:off x="7366668" y="4667752"/>
            <a:ext cx="279586" cy="168889"/>
            <a:chOff x="1114871" y="4458058"/>
            <a:chExt cx="438183" cy="264693"/>
          </a:xfrm>
        </p:grpSpPr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928423FC-7DC3-26CE-FCFD-538294D9ECE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5FEAC217-B5FC-59A6-91E5-27641374269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CC3CA96-857B-B4BA-FFEB-3A8A8F783D25}"/>
              </a:ext>
            </a:extLst>
          </p:cNvPr>
          <p:cNvSpPr txBox="1"/>
          <p:nvPr/>
        </p:nvSpPr>
        <p:spPr>
          <a:xfrm>
            <a:off x="669799" y="1796540"/>
            <a:ext cx="967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600" b="1" i="0">
                <a:solidFill>
                  <a:srgbClr val="00006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檢查機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5F82270-1500-539B-5992-665F0DCE82A5}"/>
              </a:ext>
            </a:extLst>
          </p:cNvPr>
          <p:cNvSpPr txBox="1"/>
          <p:nvPr/>
        </p:nvSpPr>
        <p:spPr>
          <a:xfrm>
            <a:off x="3041199" y="1374688"/>
            <a:ext cx="483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600" b="1" i="0">
                <a:solidFill>
                  <a:srgbClr val="00006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PC</a:t>
            </a:r>
            <a:endParaRPr kumimoji="1" lang="zh-TW" altLang="en-US" sz="1600" b="1" i="0">
              <a:solidFill>
                <a:srgbClr val="000066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E17E472-9992-1293-2AEE-B3516049F4DA}"/>
              </a:ext>
            </a:extLst>
          </p:cNvPr>
          <p:cNvGrpSpPr/>
          <p:nvPr/>
        </p:nvGrpSpPr>
        <p:grpSpPr>
          <a:xfrm>
            <a:off x="4044568" y="2575837"/>
            <a:ext cx="2732677" cy="1821515"/>
            <a:chOff x="4083066" y="2598038"/>
            <a:chExt cx="2732677" cy="1821515"/>
          </a:xfrm>
        </p:grpSpPr>
        <p:pic>
          <p:nvPicPr>
            <p:cNvPr id="17" name="圖片 16" descr="一張含有 文字, 螢幕擷取畫面, 計算機, 設計 的圖片&#10;&#10;自動產生的描述">
              <a:extLst>
                <a:ext uri="{FF2B5EF4-FFF2-40B4-BE49-F238E27FC236}">
                  <a16:creationId xmlns:a16="http://schemas.microsoft.com/office/drawing/2014/main" id="{92C1B5B4-84FE-71BE-EAFB-F24BEAE88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107" t="56247" r="10766" b="6538"/>
            <a:stretch/>
          </p:blipFill>
          <p:spPr>
            <a:xfrm>
              <a:off x="4083066" y="2598038"/>
              <a:ext cx="2732677" cy="1821515"/>
            </a:xfrm>
            <a:prstGeom prst="rect">
              <a:avLst/>
            </a:prstGeom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C91BAF6-27FF-D91C-0F42-6E1185C9B759}"/>
                </a:ext>
              </a:extLst>
            </p:cNvPr>
            <p:cNvGrpSpPr/>
            <p:nvPr/>
          </p:nvGrpSpPr>
          <p:grpSpPr>
            <a:xfrm>
              <a:off x="6050081" y="3017276"/>
              <a:ext cx="620477" cy="246221"/>
              <a:chOff x="6050081" y="3017276"/>
              <a:chExt cx="620477" cy="246221"/>
            </a:xfrm>
          </p:grpSpPr>
          <p:sp>
            <p:nvSpPr>
              <p:cNvPr id="76" name="矩形: 圓角 75">
                <a:extLst>
                  <a:ext uri="{FF2B5EF4-FFF2-40B4-BE49-F238E27FC236}">
                    <a16:creationId xmlns:a16="http://schemas.microsoft.com/office/drawing/2014/main" id="{1503C440-5D7D-72F9-7668-56D432C57D52}"/>
                  </a:ext>
                </a:extLst>
              </p:cNvPr>
              <p:cNvSpPr/>
              <p:nvPr/>
            </p:nvSpPr>
            <p:spPr>
              <a:xfrm>
                <a:off x="6050081" y="3042120"/>
                <a:ext cx="620477" cy="191142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14A54B4-4084-F622-2CD4-45C852C168F9}"/>
                  </a:ext>
                </a:extLst>
              </p:cNvPr>
              <p:cNvSpPr txBox="1"/>
              <p:nvPr/>
            </p:nvSpPr>
            <p:spPr>
              <a:xfrm>
                <a:off x="6180882" y="3017276"/>
                <a:ext cx="37423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TW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PT</a:t>
                </a:r>
                <a:endParaRPr kumimoji="1" lang="zh-TW" altLang="en-US" sz="1000" b="1" i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1A4AC25-6C00-C2B0-6B63-A7ACAA6457D1}"/>
                </a:ext>
              </a:extLst>
            </p:cNvPr>
            <p:cNvGrpSpPr/>
            <p:nvPr/>
          </p:nvGrpSpPr>
          <p:grpSpPr>
            <a:xfrm>
              <a:off x="5126107" y="3012859"/>
              <a:ext cx="620477" cy="246221"/>
              <a:chOff x="5110055" y="3032496"/>
              <a:chExt cx="620477" cy="246221"/>
            </a:xfrm>
          </p:grpSpPr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47B2AD55-67F7-A61F-4C40-DBC6A7ECF61B}"/>
                  </a:ext>
                </a:extLst>
              </p:cNvPr>
              <p:cNvSpPr/>
              <p:nvPr/>
            </p:nvSpPr>
            <p:spPr>
              <a:xfrm>
                <a:off x="5110055" y="3065146"/>
                <a:ext cx="620477" cy="191142"/>
              </a:xfrm>
              <a:prstGeom prst="roundRect">
                <a:avLst/>
              </a:prstGeom>
              <a:solidFill>
                <a:srgbClr val="00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BBE156FF-7229-75E5-19AD-2F52162469E8}"/>
                  </a:ext>
                </a:extLst>
              </p:cNvPr>
              <p:cNvSpPr txBox="1"/>
              <p:nvPr/>
            </p:nvSpPr>
            <p:spPr>
              <a:xfrm>
                <a:off x="5215226" y="3032496"/>
                <a:ext cx="4298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ja-JP" altLang="en-US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キズ</a:t>
                </a:r>
                <a:endParaRPr kumimoji="1" lang="zh-TW" altLang="en-US" sz="1000" b="1" i="0" err="1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10768A72-C859-B8D0-9D57-C3AA24216E9E}"/>
                </a:ext>
              </a:extLst>
            </p:cNvPr>
            <p:cNvGrpSpPr/>
            <p:nvPr/>
          </p:nvGrpSpPr>
          <p:grpSpPr>
            <a:xfrm>
              <a:off x="4196538" y="3012858"/>
              <a:ext cx="627078" cy="246221"/>
              <a:chOff x="4195532" y="3033614"/>
              <a:chExt cx="627078" cy="246221"/>
            </a:xfrm>
          </p:grpSpPr>
          <p:sp>
            <p:nvSpPr>
              <p:cNvPr id="80" name="矩形: 圓角 79">
                <a:extLst>
                  <a:ext uri="{FF2B5EF4-FFF2-40B4-BE49-F238E27FC236}">
                    <a16:creationId xmlns:a16="http://schemas.microsoft.com/office/drawing/2014/main" id="{6E8A4FCF-051F-9F3A-B805-0DBC417DABF9}"/>
                  </a:ext>
                </a:extLst>
              </p:cNvPr>
              <p:cNvSpPr/>
              <p:nvPr/>
            </p:nvSpPr>
            <p:spPr>
              <a:xfrm>
                <a:off x="4195532" y="3062300"/>
                <a:ext cx="606990" cy="18885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9B64A740-D0C5-E667-DFB4-7EAB15D3D742}"/>
                  </a:ext>
                </a:extLst>
              </p:cNvPr>
              <p:cNvSpPr txBox="1"/>
              <p:nvPr/>
            </p:nvSpPr>
            <p:spPr>
              <a:xfrm>
                <a:off x="4279004" y="3033614"/>
                <a:ext cx="5436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zh-TW" altLang="en-US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異物</a:t>
                </a:r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2BB1F2-0DF2-7EBE-9277-AC227D1A1D82}"/>
              </a:ext>
            </a:extLst>
          </p:cNvPr>
          <p:cNvSpPr txBox="1"/>
          <p:nvPr/>
        </p:nvSpPr>
        <p:spPr>
          <a:xfrm>
            <a:off x="2326869" y="3571852"/>
            <a:ext cx="311224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這裡要有本社不協助</a:t>
            </a:r>
            <a:r>
              <a:rPr kumimoji="1" lang="en-US" altLang="zh-TW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,ADT</a:t>
            </a:r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自行開發的抱怨文</a:t>
            </a:r>
          </a:p>
        </p:txBody>
      </p:sp>
    </p:spTree>
    <p:extLst>
      <p:ext uri="{BB962C8B-B14F-4D97-AF65-F5344CB8AC3E}">
        <p14:creationId xmlns:p14="http://schemas.microsoft.com/office/powerpoint/2010/main" val="848763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553946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~GATE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判定困難的進化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45631" y="1121047"/>
            <a:ext cx="4317204" cy="3123960"/>
            <a:chOff x="345143" y="688925"/>
            <a:chExt cx="5801051" cy="4197685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97188"/>
              <a:chOff x="345143" y="889422"/>
              <a:chExt cx="5801051" cy="3997188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4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576440"/>
                <a:ext cx="616466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5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5104464" y="1034664"/>
            <a:ext cx="1048273" cy="2942883"/>
            <a:chOff x="4795254" y="991436"/>
            <a:chExt cx="1048273" cy="2942883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7B5F4841-CF1E-9030-1DBF-DE3D5C800F0A}"/>
                </a:ext>
              </a:extLst>
            </p:cNvPr>
            <p:cNvSpPr txBox="1"/>
            <p:nvPr/>
          </p:nvSpPr>
          <p:spPr>
            <a:xfrm>
              <a:off x="4869744" y="991436"/>
              <a:ext cx="80021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精查機</a:t>
              </a:r>
              <a:endParaRPr kumimoji="1" lang="en-US" altLang="zh-TW" sz="1200" b="1">
                <a:latin typeface="+mj-ea"/>
                <a:ea typeface="+mj-ea"/>
                <a:cs typeface="Meiryo" charset="-128"/>
              </a:endParaRPr>
            </a:p>
            <a:p>
              <a:pPr algn="ctr"/>
              <a:r>
                <a:rPr lang="zh-TW" altLang="en-US" sz="1200" b="1">
                  <a:latin typeface="+mj-ea"/>
                  <a:ea typeface="+mj-ea"/>
                  <a:cs typeface="Meiryo" charset="-128"/>
                </a:rPr>
                <a:t>微小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畫像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3" name="文字方塊 232">
              <a:extLst>
                <a:ext uri="{FF2B5EF4-FFF2-40B4-BE49-F238E27FC236}">
                  <a16:creationId xmlns:a16="http://schemas.microsoft.com/office/drawing/2014/main" id="{80491979-1CD1-A0CF-8117-53C75D0BEEC1}"/>
                </a:ext>
              </a:extLst>
            </p:cNvPr>
            <p:cNvSpPr txBox="1"/>
            <p:nvPr/>
          </p:nvSpPr>
          <p:spPr>
            <a:xfrm rot="21002748">
              <a:off x="5056259" y="1980725"/>
              <a:ext cx="78726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A5F31A5-80FC-0B4E-FD02-9DA9F26992E6}"/>
                </a:ext>
              </a:extLst>
            </p:cNvPr>
            <p:cNvSpPr txBox="1"/>
            <p:nvPr/>
          </p:nvSpPr>
          <p:spPr>
            <a:xfrm rot="1248458">
              <a:off x="5162605" y="1529614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219F74CE-9D6F-6458-3D51-E864A04640DF}"/>
                </a:ext>
              </a:extLst>
            </p:cNvPr>
            <p:cNvSpPr txBox="1"/>
            <p:nvPr/>
          </p:nvSpPr>
          <p:spPr>
            <a:xfrm>
              <a:off x="4837169" y="2715289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FD011B64-7982-EE5A-63F9-DB721C5385EF}"/>
                </a:ext>
              </a:extLst>
            </p:cNvPr>
            <p:cNvSpPr txBox="1"/>
            <p:nvPr/>
          </p:nvSpPr>
          <p:spPr>
            <a:xfrm>
              <a:off x="4947869" y="2386042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7200F7B3-7BB8-8270-0297-742568D8D139}"/>
                </a:ext>
              </a:extLst>
            </p:cNvPr>
            <p:cNvSpPr txBox="1"/>
            <p:nvPr/>
          </p:nvSpPr>
          <p:spPr>
            <a:xfrm rot="20474013">
              <a:off x="4795254" y="3178181"/>
              <a:ext cx="78726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8" name="文字方塊 237">
              <a:extLst>
                <a:ext uri="{FF2B5EF4-FFF2-40B4-BE49-F238E27FC236}">
                  <a16:creationId xmlns:a16="http://schemas.microsoft.com/office/drawing/2014/main" id="{34766673-9A0F-CD12-C6A8-79B01ECB9E31}"/>
                </a:ext>
              </a:extLst>
            </p:cNvPr>
            <p:cNvSpPr txBox="1"/>
            <p:nvPr/>
          </p:nvSpPr>
          <p:spPr>
            <a:xfrm>
              <a:off x="5002971" y="3657320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187" name="群組 186">
            <a:extLst>
              <a:ext uri="{FF2B5EF4-FFF2-40B4-BE49-F238E27FC236}">
                <a16:creationId xmlns:a16="http://schemas.microsoft.com/office/drawing/2014/main" id="{ABEBEEA6-DE16-7332-3851-C73CD0DBFEDA}"/>
              </a:ext>
            </a:extLst>
          </p:cNvPr>
          <p:cNvGrpSpPr/>
          <p:nvPr/>
        </p:nvGrpSpPr>
        <p:grpSpPr>
          <a:xfrm>
            <a:off x="4424613" y="1501091"/>
            <a:ext cx="679003" cy="2257827"/>
            <a:chOff x="4443413" y="1457863"/>
            <a:chExt cx="679003" cy="2257827"/>
          </a:xfrm>
        </p:grpSpPr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CC75C0E1-3D48-DE6B-1C94-6D366C575A38}"/>
                </a:ext>
              </a:extLst>
            </p:cNvPr>
            <p:cNvGrpSpPr/>
            <p:nvPr/>
          </p:nvGrpSpPr>
          <p:grpSpPr>
            <a:xfrm>
              <a:off x="4712850" y="1666556"/>
              <a:ext cx="409566" cy="350252"/>
              <a:chOff x="6069413" y="5544036"/>
              <a:chExt cx="1253030" cy="1071563"/>
            </a:xfrm>
          </p:grpSpPr>
          <p:sp>
            <p:nvSpPr>
              <p:cNvPr id="107" name="Line 20">
                <a:extLst>
                  <a:ext uri="{FF2B5EF4-FFF2-40B4-BE49-F238E27FC236}">
                    <a16:creationId xmlns:a16="http://schemas.microsoft.com/office/drawing/2014/main" id="{F7CB438C-C95C-2FCC-3637-EA31641A98FE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8" name="Freeform 1001">
                <a:extLst>
                  <a:ext uri="{FF2B5EF4-FFF2-40B4-BE49-F238E27FC236}">
                    <a16:creationId xmlns:a16="http://schemas.microsoft.com/office/drawing/2014/main" id="{082300C9-FF1F-7C57-B582-0A4ADE6448FD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9" name="Freeform 1002">
                <a:extLst>
                  <a:ext uri="{FF2B5EF4-FFF2-40B4-BE49-F238E27FC236}">
                    <a16:creationId xmlns:a16="http://schemas.microsoft.com/office/drawing/2014/main" id="{C8867A1A-5D70-0A4D-CA7C-28F904F18C1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0" name="Freeform 1003">
                <a:extLst>
                  <a:ext uri="{FF2B5EF4-FFF2-40B4-BE49-F238E27FC236}">
                    <a16:creationId xmlns:a16="http://schemas.microsoft.com/office/drawing/2014/main" id="{4B089780-D3D7-2AEE-3C90-23D9052964E4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59CC8029-F92F-57DF-B310-A291F6E67EF0}"/>
                </a:ext>
              </a:extLst>
            </p:cNvPr>
            <p:cNvGrpSpPr/>
            <p:nvPr/>
          </p:nvGrpSpPr>
          <p:grpSpPr>
            <a:xfrm>
              <a:off x="4712850" y="2511707"/>
              <a:ext cx="409566" cy="350252"/>
              <a:chOff x="6069413" y="5544036"/>
              <a:chExt cx="1253030" cy="1071563"/>
            </a:xfrm>
          </p:grpSpPr>
          <p:sp>
            <p:nvSpPr>
              <p:cNvPr id="113" name="Line 20">
                <a:extLst>
                  <a:ext uri="{FF2B5EF4-FFF2-40B4-BE49-F238E27FC236}">
                    <a16:creationId xmlns:a16="http://schemas.microsoft.com/office/drawing/2014/main" id="{9367DECB-FD76-4AA0-65B9-F4C186712138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4" name="Freeform 1001">
                <a:extLst>
                  <a:ext uri="{FF2B5EF4-FFF2-40B4-BE49-F238E27FC236}">
                    <a16:creationId xmlns:a16="http://schemas.microsoft.com/office/drawing/2014/main" id="{9E75D704-9579-5EC2-8BF9-3A88EB91C1C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5" name="Freeform 1002">
                <a:extLst>
                  <a:ext uri="{FF2B5EF4-FFF2-40B4-BE49-F238E27FC236}">
                    <a16:creationId xmlns:a16="http://schemas.microsoft.com/office/drawing/2014/main" id="{E4C04A9D-977B-F958-BE7B-093B006A88E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6" name="Freeform 1003">
                <a:extLst>
                  <a:ext uri="{FF2B5EF4-FFF2-40B4-BE49-F238E27FC236}">
                    <a16:creationId xmlns:a16="http://schemas.microsoft.com/office/drawing/2014/main" id="{9C5B0AAE-5019-2BAF-010B-9C3FC5FEEC80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1A1519A5-DBB4-C028-EE6E-7FF321965383}"/>
                </a:ext>
              </a:extLst>
            </p:cNvPr>
            <p:cNvGrpSpPr/>
            <p:nvPr/>
          </p:nvGrpSpPr>
          <p:grpSpPr>
            <a:xfrm>
              <a:off x="4659638" y="3365438"/>
              <a:ext cx="462778" cy="350252"/>
              <a:chOff x="5906616" y="5544036"/>
              <a:chExt cx="1415827" cy="1071563"/>
            </a:xfrm>
          </p:grpSpPr>
          <p:sp>
            <p:nvSpPr>
              <p:cNvPr id="118" name="Line 20">
                <a:extLst>
                  <a:ext uri="{FF2B5EF4-FFF2-40B4-BE49-F238E27FC236}">
                    <a16:creationId xmlns:a16="http://schemas.microsoft.com/office/drawing/2014/main" id="{41878241-5751-BB5A-A72A-304CCDC61422}"/>
                  </a:ext>
                </a:extLst>
              </p:cNvPr>
              <p:cNvSpPr/>
              <p:nvPr/>
            </p:nvSpPr>
            <p:spPr bwMode="auto">
              <a:xfrm>
                <a:off x="5906616" y="6186490"/>
                <a:ext cx="960214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9" name="Freeform 1001">
                <a:extLst>
                  <a:ext uri="{FF2B5EF4-FFF2-40B4-BE49-F238E27FC236}">
                    <a16:creationId xmlns:a16="http://schemas.microsoft.com/office/drawing/2014/main" id="{44F1EA77-3BFD-5C63-4CF5-80ADE9CAE7AB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0" name="Freeform 1002">
                <a:extLst>
                  <a:ext uri="{FF2B5EF4-FFF2-40B4-BE49-F238E27FC236}">
                    <a16:creationId xmlns:a16="http://schemas.microsoft.com/office/drawing/2014/main" id="{AE0AD3DA-42F1-1F88-D819-F0B0FD814FF3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1" name="Freeform 1003">
                <a:extLst>
                  <a:ext uri="{FF2B5EF4-FFF2-40B4-BE49-F238E27FC236}">
                    <a16:creationId xmlns:a16="http://schemas.microsoft.com/office/drawing/2014/main" id="{9C10B9CE-1455-5553-5093-482B26ECC4F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D4C619BB-E522-6AA6-20EA-59FB5AF71735}"/>
                </a:ext>
              </a:extLst>
            </p:cNvPr>
            <p:cNvGrpSpPr/>
            <p:nvPr/>
          </p:nvGrpSpPr>
          <p:grpSpPr>
            <a:xfrm>
              <a:off x="4443413" y="1457863"/>
              <a:ext cx="224352" cy="1580738"/>
              <a:chOff x="4415061" y="1457863"/>
              <a:chExt cx="224352" cy="1580738"/>
            </a:xfrm>
          </p:grpSpPr>
          <p:grpSp>
            <p:nvGrpSpPr>
              <p:cNvPr id="126" name="群組 125">
                <a:extLst>
                  <a:ext uri="{FF2B5EF4-FFF2-40B4-BE49-F238E27FC236}">
                    <a16:creationId xmlns:a16="http://schemas.microsoft.com/office/drawing/2014/main" id="{80B1859A-F46A-1C87-922E-747759EB1A32}"/>
                  </a:ext>
                </a:extLst>
              </p:cNvPr>
              <p:cNvGrpSpPr/>
              <p:nvPr/>
            </p:nvGrpSpPr>
            <p:grpSpPr>
              <a:xfrm>
                <a:off x="4563467" y="1457863"/>
                <a:ext cx="75946" cy="1580738"/>
                <a:chOff x="4563467" y="1476113"/>
                <a:chExt cx="75946" cy="1580738"/>
              </a:xfrm>
            </p:grpSpPr>
            <p:cxnSp>
              <p:nvCxnSpPr>
                <p:cNvPr id="123" name="直線接點 122">
                  <a:extLst>
                    <a:ext uri="{FF2B5EF4-FFF2-40B4-BE49-F238E27FC236}">
                      <a16:creationId xmlns:a16="http://schemas.microsoft.com/office/drawing/2014/main" id="{E9D6A843-5057-F2A4-274C-34B6E1636773}"/>
                    </a:ext>
                  </a:extLst>
                </p:cNvPr>
                <p:cNvCxnSpPr/>
                <p:nvPr/>
              </p:nvCxnSpPr>
              <p:spPr>
                <a:xfrm>
                  <a:off x="4639413" y="1549400"/>
                  <a:ext cx="0" cy="1435100"/>
                </a:xfrm>
                <a:prstGeom prst="line">
                  <a:avLst/>
                </a:prstGeom>
                <a:ln w="33401">
                  <a:solidFill>
                    <a:srgbClr val="003C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手繪多邊形: 圖案 123">
                  <a:extLst>
                    <a:ext uri="{FF2B5EF4-FFF2-40B4-BE49-F238E27FC236}">
                      <a16:creationId xmlns:a16="http://schemas.microsoft.com/office/drawing/2014/main" id="{B46753F4-A3EB-74A3-9D05-38044BBDFA05}"/>
                    </a:ext>
                  </a:extLst>
                </p:cNvPr>
                <p:cNvSpPr/>
                <p:nvPr/>
              </p:nvSpPr>
              <p:spPr>
                <a:xfrm>
                  <a:off x="4563467" y="1476113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5" name="手繪多邊形: 圖案 124">
                  <a:extLst>
                    <a:ext uri="{FF2B5EF4-FFF2-40B4-BE49-F238E27FC236}">
                      <a16:creationId xmlns:a16="http://schemas.microsoft.com/office/drawing/2014/main" id="{C634BEA6-B77E-A6EB-78F5-8DF2D947F598}"/>
                    </a:ext>
                  </a:extLst>
                </p:cNvPr>
                <p:cNvSpPr/>
                <p:nvPr/>
              </p:nvSpPr>
              <p:spPr>
                <a:xfrm flipV="1">
                  <a:off x="4563467" y="2980390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4933952A-0808-09E9-2E03-F79D09AAA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5061" y="1457863"/>
                <a:ext cx="154352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3104CF5A-EF6A-B5CB-DA2D-C0FA303334A2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4443413" y="3038340"/>
              <a:ext cx="148406" cy="261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F5EBCE55-7930-EE25-317F-5150D504CEDB}"/>
                </a:ext>
              </a:extLst>
            </p:cNvPr>
            <p:cNvGrpSpPr/>
            <p:nvPr/>
          </p:nvGrpSpPr>
          <p:grpSpPr>
            <a:xfrm>
              <a:off x="4443413" y="1667319"/>
              <a:ext cx="149114" cy="81600"/>
              <a:chOff x="4443413" y="1667319"/>
              <a:chExt cx="149114" cy="816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368A89CA-666B-F0EB-CF51-1FA4CB05CCBC}"/>
                  </a:ext>
                </a:extLst>
              </p:cNvPr>
              <p:cNvCxnSpPr/>
              <p:nvPr/>
            </p:nvCxnSpPr>
            <p:spPr>
              <a:xfrm flipV="1">
                <a:off x="4443413" y="1667319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手繪多邊形: 圖案 133">
                <a:extLst>
                  <a:ext uri="{FF2B5EF4-FFF2-40B4-BE49-F238E27FC236}">
                    <a16:creationId xmlns:a16="http://schemas.microsoft.com/office/drawing/2014/main" id="{F52DD73A-AC4E-122D-3AB5-BDA543B5CA12}"/>
                  </a:ext>
                </a:extLst>
              </p:cNvPr>
              <p:cNvSpPr/>
              <p:nvPr/>
            </p:nvSpPr>
            <p:spPr>
              <a:xfrm>
                <a:off x="4518705" y="167245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8F54013A-FE27-EFD0-1993-63920FC1BDB6}"/>
                </a:ext>
              </a:extLst>
            </p:cNvPr>
            <p:cNvGrpSpPr/>
            <p:nvPr/>
          </p:nvGrpSpPr>
          <p:grpSpPr>
            <a:xfrm>
              <a:off x="4443413" y="2016453"/>
              <a:ext cx="149114" cy="76461"/>
              <a:chOff x="4443413" y="1963759"/>
              <a:chExt cx="149114" cy="76461"/>
            </a:xfrm>
          </p:grpSpPr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5D174058-CFB1-AD91-ABDF-C8E7C72E6D43}"/>
                  </a:ext>
                </a:extLst>
              </p:cNvPr>
              <p:cNvCxnSpPr/>
              <p:nvPr/>
            </p:nvCxnSpPr>
            <p:spPr>
              <a:xfrm flipV="1">
                <a:off x="4443413" y="1964176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手繪多邊形: 圖案 136">
                <a:extLst>
                  <a:ext uri="{FF2B5EF4-FFF2-40B4-BE49-F238E27FC236}">
                    <a16:creationId xmlns:a16="http://schemas.microsoft.com/office/drawing/2014/main" id="{0BC93A89-BD39-DDE3-E8A5-0B946F6381ED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767D2CE2-FCA3-E45F-B9B5-BE6B43A6D33E}"/>
                </a:ext>
              </a:extLst>
            </p:cNvPr>
            <p:cNvGrpSpPr/>
            <p:nvPr/>
          </p:nvGrpSpPr>
          <p:grpSpPr>
            <a:xfrm flipV="1">
              <a:off x="4443413" y="2256459"/>
              <a:ext cx="149114" cy="78425"/>
              <a:chOff x="4443413" y="1961795"/>
              <a:chExt cx="149114" cy="78425"/>
            </a:xfrm>
          </p:grpSpPr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C5FD5A51-C93A-758D-2FA1-BC56820B3C99}"/>
                  </a:ext>
                </a:extLst>
              </p:cNvPr>
              <p:cNvCxnSpPr/>
              <p:nvPr/>
            </p:nvCxnSpPr>
            <p:spPr>
              <a:xfrm flipV="1">
                <a:off x="4443413" y="1961795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手繪多邊形: 圖案 141">
                <a:extLst>
                  <a:ext uri="{FF2B5EF4-FFF2-40B4-BE49-F238E27FC236}">
                    <a16:creationId xmlns:a16="http://schemas.microsoft.com/office/drawing/2014/main" id="{DC41AE54-C132-724D-9A5C-FA8AD0102BD8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3" name="群組 142">
              <a:extLst>
                <a:ext uri="{FF2B5EF4-FFF2-40B4-BE49-F238E27FC236}">
                  <a16:creationId xmlns:a16="http://schemas.microsoft.com/office/drawing/2014/main" id="{BC74845A-D830-3504-E3F6-C2DDDD0631DF}"/>
                </a:ext>
              </a:extLst>
            </p:cNvPr>
            <p:cNvGrpSpPr/>
            <p:nvPr/>
          </p:nvGrpSpPr>
          <p:grpSpPr>
            <a:xfrm flipV="1">
              <a:off x="4443413" y="2452521"/>
              <a:ext cx="149114" cy="79219"/>
              <a:chOff x="4443413" y="1958620"/>
              <a:chExt cx="149114" cy="79219"/>
            </a:xfrm>
          </p:grpSpPr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FCA4B53B-712B-9698-2A3F-DD8104E501BB}"/>
                  </a:ext>
                </a:extLst>
              </p:cNvPr>
              <p:cNvCxnSpPr/>
              <p:nvPr/>
            </p:nvCxnSpPr>
            <p:spPr>
              <a:xfrm flipV="1">
                <a:off x="4443413" y="1958620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手繪多邊形: 圖案 144">
                <a:extLst>
                  <a:ext uri="{FF2B5EF4-FFF2-40B4-BE49-F238E27FC236}">
                    <a16:creationId xmlns:a16="http://schemas.microsoft.com/office/drawing/2014/main" id="{C699C534-34B6-8056-91CA-62DEB875A4B1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6" name="群組 145">
              <a:extLst>
                <a:ext uri="{FF2B5EF4-FFF2-40B4-BE49-F238E27FC236}">
                  <a16:creationId xmlns:a16="http://schemas.microsoft.com/office/drawing/2014/main" id="{4D26F8F0-1CE8-2B29-6713-BCD734E48B30}"/>
                </a:ext>
              </a:extLst>
            </p:cNvPr>
            <p:cNvGrpSpPr/>
            <p:nvPr/>
          </p:nvGrpSpPr>
          <p:grpSpPr>
            <a:xfrm>
              <a:off x="4443413" y="2769900"/>
              <a:ext cx="149114" cy="153028"/>
              <a:chOff x="4443413" y="1887192"/>
              <a:chExt cx="149114" cy="153028"/>
            </a:xfrm>
          </p:grpSpPr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498DAD1A-ADEB-6E92-7CBF-78F4EA250DC1}"/>
                  </a:ext>
                </a:extLst>
              </p:cNvPr>
              <p:cNvCxnSpPr/>
              <p:nvPr/>
            </p:nvCxnSpPr>
            <p:spPr>
              <a:xfrm flipV="1">
                <a:off x="4443413" y="1968883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手繪多邊形: 圖案 147">
                <a:extLst>
                  <a:ext uri="{FF2B5EF4-FFF2-40B4-BE49-F238E27FC236}">
                    <a16:creationId xmlns:a16="http://schemas.microsoft.com/office/drawing/2014/main" id="{CD1EA6DC-8B55-4094-6DA7-EF25F58862D6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手繪多邊形: 圖案 174">
                <a:extLst>
                  <a:ext uri="{FF2B5EF4-FFF2-40B4-BE49-F238E27FC236}">
                    <a16:creationId xmlns:a16="http://schemas.microsoft.com/office/drawing/2014/main" id="{10AD7456-B569-A83D-AAE9-58EA3FB48CE7}"/>
                  </a:ext>
                </a:extLst>
              </p:cNvPr>
              <p:cNvSpPr/>
              <p:nvPr/>
            </p:nvSpPr>
            <p:spPr>
              <a:xfrm flipV="1">
                <a:off x="4518705" y="188719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50" name="群組 149">
              <a:extLst>
                <a:ext uri="{FF2B5EF4-FFF2-40B4-BE49-F238E27FC236}">
                  <a16:creationId xmlns:a16="http://schemas.microsoft.com/office/drawing/2014/main" id="{9E123873-F8BD-3182-87EC-34004AFBFB3E}"/>
                </a:ext>
              </a:extLst>
            </p:cNvPr>
            <p:cNvGrpSpPr/>
            <p:nvPr/>
          </p:nvGrpSpPr>
          <p:grpSpPr>
            <a:xfrm flipH="1">
              <a:off x="4593324" y="1798898"/>
              <a:ext cx="156314" cy="154392"/>
              <a:chOff x="4436213" y="1885828"/>
              <a:chExt cx="156314" cy="154392"/>
            </a:xfrm>
          </p:grpSpPr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4921CE9C-3AE1-AEAA-ED01-530AEB8E9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4176"/>
                <a:ext cx="900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手繪多邊形: 圖案 151">
                <a:extLst>
                  <a:ext uri="{FF2B5EF4-FFF2-40B4-BE49-F238E27FC236}">
                    <a16:creationId xmlns:a16="http://schemas.microsoft.com/office/drawing/2014/main" id="{10ED11B4-A90A-F3D1-CEAC-4A4D76580041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4" name="手繪多邊形: 圖案 163">
                <a:extLst>
                  <a:ext uri="{FF2B5EF4-FFF2-40B4-BE49-F238E27FC236}">
                    <a16:creationId xmlns:a16="http://schemas.microsoft.com/office/drawing/2014/main" id="{E1A63B82-CB2D-9A3A-ACFE-F95DB03062E4}"/>
                  </a:ext>
                </a:extLst>
              </p:cNvPr>
              <p:cNvSpPr/>
              <p:nvPr/>
            </p:nvSpPr>
            <p:spPr>
              <a:xfrm flipV="1">
                <a:off x="4518705" y="188582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9" name="手繪多邊形: 圖案 158">
              <a:extLst>
                <a:ext uri="{FF2B5EF4-FFF2-40B4-BE49-F238E27FC236}">
                  <a16:creationId xmlns:a16="http://schemas.microsoft.com/office/drawing/2014/main" id="{5EC14AE3-3275-499F-1656-A0A4AF04BDDB}"/>
                </a:ext>
              </a:extLst>
            </p:cNvPr>
            <p:cNvSpPr/>
            <p:nvPr/>
          </p:nvSpPr>
          <p:spPr>
            <a:xfrm flipH="1" flipV="1">
              <a:off x="4593324" y="3498337"/>
              <a:ext cx="73822" cy="76461"/>
            </a:xfrm>
            <a:custGeom>
              <a:avLst/>
              <a:gdLst>
                <a:gd name="connsiteX0" fmla="*/ 73818 w 73818"/>
                <a:gd name="connsiteY0" fmla="*/ 69614 h 69614"/>
                <a:gd name="connsiteX1" fmla="*/ 42862 w 73818"/>
                <a:gd name="connsiteY1" fmla="*/ 10083 h 69614"/>
                <a:gd name="connsiteX2" fmla="*/ 0 w 73818"/>
                <a:gd name="connsiteY2" fmla="*/ 558 h 69614"/>
                <a:gd name="connsiteX0" fmla="*/ 73818 w 73819"/>
                <a:gd name="connsiteY0" fmla="*/ 69614 h 69614"/>
                <a:gd name="connsiteX1" fmla="*/ 42862 w 73819"/>
                <a:gd name="connsiteY1" fmla="*/ 10083 h 69614"/>
                <a:gd name="connsiteX2" fmla="*/ 0 w 73819"/>
                <a:gd name="connsiteY2" fmla="*/ 558 h 69614"/>
                <a:gd name="connsiteX0" fmla="*/ 73818 w 73822"/>
                <a:gd name="connsiteY0" fmla="*/ 71369 h 71369"/>
                <a:gd name="connsiteX1" fmla="*/ 54768 w 73822"/>
                <a:gd name="connsiteY1" fmla="*/ 7076 h 71369"/>
                <a:gd name="connsiteX2" fmla="*/ 0 w 73822"/>
                <a:gd name="connsiteY2" fmla="*/ 2313 h 71369"/>
                <a:gd name="connsiteX0" fmla="*/ 73818 w 73822"/>
                <a:gd name="connsiteY0" fmla="*/ 76461 h 76461"/>
                <a:gd name="connsiteX1" fmla="*/ 54768 w 73822"/>
                <a:gd name="connsiteY1" fmla="*/ 12168 h 76461"/>
                <a:gd name="connsiteX2" fmla="*/ 0 w 73822"/>
                <a:gd name="connsiteY2" fmla="*/ 261 h 7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22" h="76461">
                  <a:moveTo>
                    <a:pt x="73818" y="76461"/>
                  </a:moveTo>
                  <a:cubicBezTo>
                    <a:pt x="74016" y="26257"/>
                    <a:pt x="67071" y="23677"/>
                    <a:pt x="54768" y="12168"/>
                  </a:cubicBezTo>
                  <a:cubicBezTo>
                    <a:pt x="42465" y="659"/>
                    <a:pt x="15279" y="-731"/>
                    <a:pt x="0" y="261"/>
                  </a:cubicBezTo>
                </a:path>
              </a:pathLst>
            </a:custGeom>
            <a:noFill/>
            <a:ln w="33401">
              <a:solidFill>
                <a:srgbClr val="003C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8F560775-0B86-BEAD-BD9E-86538A03AF1C}"/>
                </a:ext>
              </a:extLst>
            </p:cNvPr>
            <p:cNvGrpSpPr/>
            <p:nvPr/>
          </p:nvGrpSpPr>
          <p:grpSpPr>
            <a:xfrm flipH="1" flipV="1">
              <a:off x="4593324" y="2645963"/>
              <a:ext cx="156314" cy="152787"/>
              <a:chOff x="4436213" y="1885052"/>
              <a:chExt cx="156314" cy="152787"/>
            </a:xfrm>
          </p:grpSpPr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B3C05373-C8C7-07D4-31EC-BE15FA5D8D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1098"/>
                <a:ext cx="90000" cy="697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手繪多邊形: 圖案 161">
                <a:extLst>
                  <a:ext uri="{FF2B5EF4-FFF2-40B4-BE49-F238E27FC236}">
                    <a16:creationId xmlns:a16="http://schemas.microsoft.com/office/drawing/2014/main" id="{167793FD-33EF-DA88-9B8A-6F28BB00F1D9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手繪多邊形: 圖案 176">
                <a:extLst>
                  <a:ext uri="{FF2B5EF4-FFF2-40B4-BE49-F238E27FC236}">
                    <a16:creationId xmlns:a16="http://schemas.microsoft.com/office/drawing/2014/main" id="{17B2AC3C-2C36-A785-2BDC-0A345AE05B3C}"/>
                  </a:ext>
                </a:extLst>
              </p:cNvPr>
              <p:cNvSpPr/>
              <p:nvPr/>
            </p:nvSpPr>
            <p:spPr>
              <a:xfrm flipV="1">
                <a:off x="4518705" y="188505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65" name="直線接點 164">
              <a:extLst>
                <a:ext uri="{FF2B5EF4-FFF2-40B4-BE49-F238E27FC236}">
                  <a16:creationId xmlns:a16="http://schemas.microsoft.com/office/drawing/2014/main" id="{D31D51E4-03A5-D209-5A5C-749DBF1511F4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4592915" y="1738012"/>
              <a:ext cx="413" cy="60886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 166">
              <a:extLst>
                <a:ext uri="{FF2B5EF4-FFF2-40B4-BE49-F238E27FC236}">
                  <a16:creationId xmlns:a16="http://schemas.microsoft.com/office/drawing/2014/main" id="{21C1C9B4-D742-CE77-9B19-8F548440DCDA}"/>
                </a:ext>
              </a:extLst>
            </p:cNvPr>
            <p:cNvCxnSpPr>
              <a:cxnSpLocks/>
              <a:endCxn id="162" idx="0"/>
            </p:cNvCxnSpPr>
            <p:nvPr/>
          </p:nvCxnSpPr>
          <p:spPr>
            <a:xfrm>
              <a:off x="4592915" y="1938710"/>
              <a:ext cx="413" cy="707253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>
              <a:extLst>
                <a:ext uri="{FF2B5EF4-FFF2-40B4-BE49-F238E27FC236}">
                  <a16:creationId xmlns:a16="http://schemas.microsoft.com/office/drawing/2014/main" id="{41FF4014-ADD7-177A-DC21-501238439CC0}"/>
                </a:ext>
              </a:extLst>
            </p:cNvPr>
            <p:cNvCxnSpPr>
              <a:cxnSpLocks/>
              <a:endCxn id="159" idx="0"/>
            </p:cNvCxnSpPr>
            <p:nvPr/>
          </p:nvCxnSpPr>
          <p:spPr>
            <a:xfrm>
              <a:off x="4592915" y="2903009"/>
              <a:ext cx="413" cy="595328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群組 222">
            <a:extLst>
              <a:ext uri="{FF2B5EF4-FFF2-40B4-BE49-F238E27FC236}">
                <a16:creationId xmlns:a16="http://schemas.microsoft.com/office/drawing/2014/main" id="{2F0E7978-C60D-611F-5433-29D0745E2C6A}"/>
              </a:ext>
            </a:extLst>
          </p:cNvPr>
          <p:cNvGrpSpPr/>
          <p:nvPr/>
        </p:nvGrpSpPr>
        <p:grpSpPr>
          <a:xfrm>
            <a:off x="6275537" y="1066977"/>
            <a:ext cx="2693830" cy="735583"/>
            <a:chOff x="6377137" y="1402911"/>
            <a:chExt cx="2693830" cy="735583"/>
          </a:xfrm>
        </p:grpSpPr>
        <p:sp>
          <p:nvSpPr>
            <p:cNvPr id="215" name="橢圓 214">
              <a:extLst>
                <a:ext uri="{FF2B5EF4-FFF2-40B4-BE49-F238E27FC236}">
                  <a16:creationId xmlns:a16="http://schemas.microsoft.com/office/drawing/2014/main" id="{57B0F19C-6166-08B1-47AE-C979FDDDCEE0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16" name="文字方塊 215">
              <a:extLst>
                <a:ext uri="{FF2B5EF4-FFF2-40B4-BE49-F238E27FC236}">
                  <a16:creationId xmlns:a16="http://schemas.microsoft.com/office/drawing/2014/main" id="{4EA5C36E-E9F9-5074-170A-C81F5162FCBA}"/>
                </a:ext>
              </a:extLst>
            </p:cNvPr>
            <p:cNvSpPr txBox="1"/>
            <p:nvPr/>
          </p:nvSpPr>
          <p:spPr>
            <a:xfrm>
              <a:off x="6557137" y="1402911"/>
              <a:ext cx="198002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分佈雜亂，判斷困難。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17" name="文字方塊 216">
              <a:extLst>
                <a:ext uri="{FF2B5EF4-FFF2-40B4-BE49-F238E27FC236}">
                  <a16:creationId xmlns:a16="http://schemas.microsoft.com/office/drawing/2014/main" id="{C5A40716-623E-4AFE-DE23-D3804A87D26E}"/>
                </a:ext>
              </a:extLst>
            </p:cNvPr>
            <p:cNvSpPr txBox="1"/>
            <p:nvPr/>
          </p:nvSpPr>
          <p:spPr>
            <a:xfrm>
              <a:off x="6557137" y="1707607"/>
              <a:ext cx="2513830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TOM3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精查後，</a:t>
              </a:r>
              <a:r>
                <a: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MAP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分佈散亂無章，</a:t>
              </a:r>
              <a:endParaRPr kumimoji="1"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品質變化無法及時有效性的判斷。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224" name="群組 223">
            <a:extLst>
              <a:ext uri="{FF2B5EF4-FFF2-40B4-BE49-F238E27FC236}">
                <a16:creationId xmlns:a16="http://schemas.microsoft.com/office/drawing/2014/main" id="{BFF430EB-3FE3-9C7E-4F83-BD644FD52389}"/>
              </a:ext>
            </a:extLst>
          </p:cNvPr>
          <p:cNvGrpSpPr/>
          <p:nvPr/>
        </p:nvGrpSpPr>
        <p:grpSpPr>
          <a:xfrm>
            <a:off x="6275537" y="1944246"/>
            <a:ext cx="2621694" cy="1087425"/>
            <a:chOff x="6377137" y="2248643"/>
            <a:chExt cx="2621694" cy="1087425"/>
          </a:xfrm>
        </p:grpSpPr>
        <p:sp>
          <p:nvSpPr>
            <p:cNvPr id="219" name="文字方塊 218">
              <a:extLst>
                <a:ext uri="{FF2B5EF4-FFF2-40B4-BE49-F238E27FC236}">
                  <a16:creationId xmlns:a16="http://schemas.microsoft.com/office/drawing/2014/main" id="{CFCE6FD0-F996-F4FA-8CF2-E18EC018936A}"/>
                </a:ext>
              </a:extLst>
            </p:cNvPr>
            <p:cNvSpPr txBox="1"/>
            <p:nvPr/>
          </p:nvSpPr>
          <p:spPr>
            <a:xfrm>
              <a:off x="6557137" y="2248643"/>
              <a:ext cx="215956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欠點種類多樣，微小品質</a:t>
              </a:r>
              <a:endParaRPr kumimoji="1" lang="en-US" altLang="zh-TW" sz="1400" b="1">
                <a:latin typeface="+mj-ea"/>
                <a:ea typeface="+mj-ea"/>
                <a:cs typeface="Meiryo" charset="-128"/>
              </a:endParaRPr>
            </a:p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指標性欠點無法分類。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20" name="文字方塊 219">
              <a:extLst>
                <a:ext uri="{FF2B5EF4-FFF2-40B4-BE49-F238E27FC236}">
                  <a16:creationId xmlns:a16="http://schemas.microsoft.com/office/drawing/2014/main" id="{BAD73E8C-2A84-FBD1-B770-63004AB0C345}"/>
                </a:ext>
              </a:extLst>
            </p:cNvPr>
            <p:cNvSpPr txBox="1"/>
            <p:nvPr/>
          </p:nvSpPr>
          <p:spPr>
            <a:xfrm>
              <a:off x="6557137" y="2735904"/>
              <a:ext cx="2441694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因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檢查機機能關係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針對微小畫像</a:t>
              </a:r>
              <a:endParaRPr kumimoji="1"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欠點，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無法有效分類，造成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品質對應</a:t>
              </a:r>
              <a:endParaRPr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判斷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上的難度提升。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22" name="橢圓 221">
              <a:extLst>
                <a:ext uri="{FF2B5EF4-FFF2-40B4-BE49-F238E27FC236}">
                  <a16:creationId xmlns:a16="http://schemas.microsoft.com/office/drawing/2014/main" id="{65130F50-8E2F-C74C-9C80-0561A623B0CA}"/>
                </a:ext>
              </a:extLst>
            </p:cNvPr>
            <p:cNvSpPr/>
            <p:nvPr/>
          </p:nvSpPr>
          <p:spPr>
            <a:xfrm rot="5400000">
              <a:off x="6377137" y="2334884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cxnSp>
        <p:nvCxnSpPr>
          <p:cNvPr id="226" name="直線接點 225">
            <a:extLst>
              <a:ext uri="{FF2B5EF4-FFF2-40B4-BE49-F238E27FC236}">
                <a16:creationId xmlns:a16="http://schemas.microsoft.com/office/drawing/2014/main" id="{42081FE0-632F-5827-0DB7-4A77619A24E9}"/>
              </a:ext>
            </a:extLst>
          </p:cNvPr>
          <p:cNvCxnSpPr/>
          <p:nvPr/>
        </p:nvCxnSpPr>
        <p:spPr>
          <a:xfrm>
            <a:off x="6522816" y="1862848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接點 226">
            <a:extLst>
              <a:ext uri="{FF2B5EF4-FFF2-40B4-BE49-F238E27FC236}">
                <a16:creationId xmlns:a16="http://schemas.microsoft.com/office/drawing/2014/main" id="{5ED0F7B6-9684-FFDF-22B5-92BE90C9AAF1}"/>
              </a:ext>
            </a:extLst>
          </p:cNvPr>
          <p:cNvCxnSpPr/>
          <p:nvPr/>
        </p:nvCxnSpPr>
        <p:spPr>
          <a:xfrm>
            <a:off x="6522816" y="3109457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群組 227">
            <a:extLst>
              <a:ext uri="{FF2B5EF4-FFF2-40B4-BE49-F238E27FC236}">
                <a16:creationId xmlns:a16="http://schemas.microsoft.com/office/drawing/2014/main" id="{CB1064BD-6F01-F9D3-409E-46A7FF29A724}"/>
              </a:ext>
            </a:extLst>
          </p:cNvPr>
          <p:cNvGrpSpPr/>
          <p:nvPr/>
        </p:nvGrpSpPr>
        <p:grpSpPr>
          <a:xfrm>
            <a:off x="6275537" y="3220646"/>
            <a:ext cx="2567192" cy="904860"/>
            <a:chOff x="6377137" y="1402911"/>
            <a:chExt cx="2567192" cy="904860"/>
          </a:xfrm>
        </p:grpSpPr>
        <p:sp>
          <p:nvSpPr>
            <p:cNvPr id="229" name="橢圓 228">
              <a:extLst>
                <a:ext uri="{FF2B5EF4-FFF2-40B4-BE49-F238E27FC236}">
                  <a16:creationId xmlns:a16="http://schemas.microsoft.com/office/drawing/2014/main" id="{F9A76A7B-F5CA-90CE-5CB2-09B98BCCF7E3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30" name="文字方塊 229">
              <a:extLst>
                <a:ext uri="{FF2B5EF4-FFF2-40B4-BE49-F238E27FC236}">
                  <a16:creationId xmlns:a16="http://schemas.microsoft.com/office/drawing/2014/main" id="{763ADA1A-EC53-A3A4-7450-44A410D2838E}"/>
                </a:ext>
              </a:extLst>
            </p:cNvPr>
            <p:cNvSpPr txBox="1"/>
            <p:nvPr/>
          </p:nvSpPr>
          <p:spPr>
            <a:xfrm>
              <a:off x="6557137" y="1402911"/>
              <a:ext cx="215956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品質指標區分的必要性。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1" name="文字方塊 230">
              <a:extLst>
                <a:ext uri="{FF2B5EF4-FFF2-40B4-BE49-F238E27FC236}">
                  <a16:creationId xmlns:a16="http://schemas.microsoft.com/office/drawing/2014/main" id="{1E30F231-65E5-8C4B-B454-A26BC7DC1E29}"/>
                </a:ext>
              </a:extLst>
            </p:cNvPr>
            <p:cNvSpPr txBox="1"/>
            <p:nvPr/>
          </p:nvSpPr>
          <p:spPr>
            <a:xfrm>
              <a:off x="6557137" y="1707607"/>
              <a:ext cx="2387192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在微小欠點中，有區分為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OK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及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NG</a:t>
              </a: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欠點，而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NG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欠點就是品質指標的重</a:t>
              </a:r>
              <a:endParaRPr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要參考依據。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804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603953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司令塔構築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Part2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生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整理～雜訊去除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8021" y="4562461"/>
            <a:ext cx="66479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自行開發辨識系統，提高資料的參考價值，同時提升工作效率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09120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774409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00693" y="1542484"/>
            <a:ext cx="3752348" cy="2658076"/>
            <a:chOff x="345143" y="688925"/>
            <a:chExt cx="5801051" cy="4109332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08835"/>
              <a:chOff x="345143" y="889422"/>
              <a:chExt cx="5801051" cy="3908835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5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488087"/>
                <a:ext cx="616465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4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4187672" y="1678345"/>
            <a:ext cx="792000" cy="2469814"/>
            <a:chOff x="4874051" y="1453101"/>
            <a:chExt cx="792000" cy="2469814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40" name="群組 239">
            <a:extLst>
              <a:ext uri="{FF2B5EF4-FFF2-40B4-BE49-F238E27FC236}">
                <a16:creationId xmlns:a16="http://schemas.microsoft.com/office/drawing/2014/main" id="{4D7CF175-CEFD-4C0A-85C7-E9BE23D53FDD}"/>
              </a:ext>
            </a:extLst>
          </p:cNvPr>
          <p:cNvGrpSpPr/>
          <p:nvPr/>
        </p:nvGrpSpPr>
        <p:grpSpPr>
          <a:xfrm>
            <a:off x="5089685" y="1548233"/>
            <a:ext cx="3785874" cy="2652327"/>
            <a:chOff x="5089685" y="1126796"/>
            <a:chExt cx="3785874" cy="2652327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AFE2D99-D191-D6CB-000A-DBC1E505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46871" y="1416807"/>
              <a:ext cx="3628688" cy="2218837"/>
            </a:xfrm>
            <a:prstGeom prst="rect">
              <a:avLst/>
            </a:prstGeom>
          </p:spPr>
        </p:pic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43B10528-AA0F-1EC9-9ECE-AC1D2E611908}"/>
                </a:ext>
              </a:extLst>
            </p:cNvPr>
            <p:cNvGrpSpPr/>
            <p:nvPr/>
          </p:nvGrpSpPr>
          <p:grpSpPr>
            <a:xfrm>
              <a:off x="7564089" y="1126796"/>
              <a:ext cx="1231351" cy="321762"/>
              <a:chOff x="7045637" y="1108348"/>
              <a:chExt cx="1403274" cy="366687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06A6449A-B219-7DFC-83DD-29C967E34E7D}"/>
                  </a:ext>
                </a:extLst>
              </p:cNvPr>
              <p:cNvSpPr/>
              <p:nvPr/>
            </p:nvSpPr>
            <p:spPr>
              <a:xfrm>
                <a:off x="7045637" y="1309175"/>
                <a:ext cx="107268" cy="107268"/>
              </a:xfrm>
              <a:prstGeom prst="ellipse">
                <a:avLst/>
              </a:prstGeom>
              <a:solidFill>
                <a:srgbClr val="F48677"/>
              </a:solidFill>
              <a:ln w="28575">
                <a:solidFill>
                  <a:srgbClr val="CD7D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8DA33523-BFDE-FA1F-DC34-408FC04FF2AA}"/>
                  </a:ext>
                </a:extLst>
              </p:cNvPr>
              <p:cNvSpPr/>
              <p:nvPr/>
            </p:nvSpPr>
            <p:spPr>
              <a:xfrm>
                <a:off x="7529090" y="1309175"/>
                <a:ext cx="107268" cy="107268"/>
              </a:xfrm>
              <a:prstGeom prst="ellipse">
                <a:avLst/>
              </a:prstGeom>
              <a:solidFill>
                <a:srgbClr val="83C079"/>
              </a:solidFill>
              <a:ln w="28575">
                <a:solidFill>
                  <a:srgbClr val="6FB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39ECE748-DF25-071C-1FA8-28FD208F53EA}"/>
                  </a:ext>
                </a:extLst>
              </p:cNvPr>
              <p:cNvSpPr/>
              <p:nvPr/>
            </p:nvSpPr>
            <p:spPr>
              <a:xfrm>
                <a:off x="8017829" y="1309175"/>
                <a:ext cx="107268" cy="107268"/>
              </a:xfrm>
              <a:prstGeom prst="ellipse">
                <a:avLst/>
              </a:prstGeom>
              <a:solidFill>
                <a:srgbClr val="7F81FA"/>
              </a:solidFill>
              <a:ln w="28575">
                <a:solidFill>
                  <a:srgbClr val="665E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5FD9848-54D9-055D-33DC-ABBE7E13BC71}"/>
                  </a:ext>
                </a:extLst>
              </p:cNvPr>
              <p:cNvSpPr txBox="1"/>
              <p:nvPr/>
            </p:nvSpPr>
            <p:spPr>
              <a:xfrm>
                <a:off x="7099214" y="1259592"/>
                <a:ext cx="372218" cy="2154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841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25" name="文字方塊 224">
                <a:extLst>
                  <a:ext uri="{FF2B5EF4-FFF2-40B4-BE49-F238E27FC236}">
                    <a16:creationId xmlns:a16="http://schemas.microsoft.com/office/drawing/2014/main" id="{2FB4A7E1-F952-383E-825F-BA8CBE303D6D}"/>
                  </a:ext>
                </a:extLst>
              </p:cNvPr>
              <p:cNvSpPr txBox="1"/>
              <p:nvPr/>
            </p:nvSpPr>
            <p:spPr>
              <a:xfrm>
                <a:off x="7587954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843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273628F6-AA95-B6DE-6B77-2162D10316A0}"/>
                  </a:ext>
                </a:extLst>
              </p:cNvPr>
              <p:cNvSpPr txBox="1"/>
              <p:nvPr/>
            </p:nvSpPr>
            <p:spPr>
              <a:xfrm>
                <a:off x="8076693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844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DFBA0689-CE9B-A79F-1043-5A5C675FA2AE}"/>
                  </a:ext>
                </a:extLst>
              </p:cNvPr>
              <p:cNvSpPr txBox="1"/>
              <p:nvPr/>
            </p:nvSpPr>
            <p:spPr>
              <a:xfrm>
                <a:off x="7499180" y="1108348"/>
                <a:ext cx="425116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D807995-6EBD-7285-1F0F-0D568E0AE6B5}"/>
                </a:ext>
              </a:extLst>
            </p:cNvPr>
            <p:cNvSpPr txBox="1"/>
            <p:nvPr/>
          </p:nvSpPr>
          <p:spPr>
            <a:xfrm>
              <a:off x="6028059" y="1257727"/>
              <a:ext cx="1432212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CF  84X</a:t>
              </a:r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分布 </a:t>
              </a:r>
              <a:r>
                <a:rPr kumimoji="1" lang="en-US" altLang="zh-TW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(2024-04-01)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7B6C57F9-32DE-5609-D8E0-92D202F463FF}"/>
                </a:ext>
              </a:extLst>
            </p:cNvPr>
            <p:cNvSpPr txBox="1"/>
            <p:nvPr/>
          </p:nvSpPr>
          <p:spPr>
            <a:xfrm>
              <a:off x="6898933" y="3576571"/>
              <a:ext cx="40257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Date</a:t>
              </a: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71BBF148-F469-1BF4-016D-DBCEA632DD1A}"/>
                </a:ext>
              </a:extLst>
            </p:cNvPr>
            <p:cNvSpPr txBox="1"/>
            <p:nvPr/>
          </p:nvSpPr>
          <p:spPr>
            <a:xfrm rot="16200000">
              <a:off x="5008665" y="3194043"/>
              <a:ext cx="36459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個數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85144F81-D72B-FBD1-C9DB-21F5B76CD47F}"/>
                </a:ext>
              </a:extLst>
            </p:cNvPr>
            <p:cNvSpPr txBox="1"/>
            <p:nvPr/>
          </p:nvSpPr>
          <p:spPr>
            <a:xfrm rot="16200000">
              <a:off x="4958026" y="1994918"/>
              <a:ext cx="465870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幅座標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241" name="Freeform 100" descr="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">
            <a:extLst>
              <a:ext uri="{FF2B5EF4-FFF2-40B4-BE49-F238E27FC236}">
                <a16:creationId xmlns:a16="http://schemas.microsoft.com/office/drawing/2014/main" id="{55B00EA2-A810-CE6C-9D0C-0BBCFC569674}"/>
              </a:ext>
            </a:extLst>
          </p:cNvPr>
          <p:cNvSpPr>
            <a:spLocks/>
          </p:cNvSpPr>
          <p:nvPr/>
        </p:nvSpPr>
        <p:spPr bwMode="auto">
          <a:xfrm rot="5400000">
            <a:off x="3163746" y="2257290"/>
            <a:ext cx="2833087" cy="948525"/>
          </a:xfrm>
          <a:custGeom>
            <a:avLst/>
            <a:gdLst>
              <a:gd name="connsiteX0" fmla="*/ 0 w 4493884"/>
              <a:gd name="connsiteY0" fmla="*/ 3568321 h 7086601"/>
              <a:gd name="connsiteX1" fmla="*/ 306135 w 4493884"/>
              <a:gd name="connsiteY1" fmla="*/ 2645796 h 7086601"/>
              <a:gd name="connsiteX2" fmla="*/ 311877 w 4493884"/>
              <a:gd name="connsiteY2" fmla="*/ 2644375 h 7086601"/>
              <a:gd name="connsiteX3" fmla="*/ 311877 w 4493884"/>
              <a:gd name="connsiteY3" fmla="*/ 2625976 h 7086601"/>
              <a:gd name="connsiteX4" fmla="*/ 4493884 w 4493884"/>
              <a:gd name="connsiteY4" fmla="*/ 0 h 7086601"/>
              <a:gd name="connsiteX5" fmla="*/ 4493884 w 4493884"/>
              <a:gd name="connsiteY5" fmla="*/ 7086601 h 7086601"/>
              <a:gd name="connsiteX6" fmla="*/ 311877 w 4493884"/>
              <a:gd name="connsiteY6" fmla="*/ 4495282 h 7086601"/>
              <a:gd name="connsiteX7" fmla="*/ 311877 w 4493884"/>
              <a:gd name="connsiteY7" fmla="*/ 4492265 h 7086601"/>
              <a:gd name="connsiteX8" fmla="*/ 306135 w 4493884"/>
              <a:gd name="connsiteY8" fmla="*/ 4490843 h 7086601"/>
              <a:gd name="connsiteX9" fmla="*/ 0 w 4493884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11899 w 4493906"/>
              <a:gd name="connsiteY3" fmla="*/ 2625976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07936 w 4493906"/>
              <a:gd name="connsiteY3" fmla="*/ 1319499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07936 w 4493906"/>
              <a:gd name="connsiteY2" fmla="*/ 1319499 h 7086601"/>
              <a:gd name="connsiteX3" fmla="*/ 4493906 w 4493906"/>
              <a:gd name="connsiteY3" fmla="*/ 0 h 7086601"/>
              <a:gd name="connsiteX4" fmla="*/ 4493906 w 4493906"/>
              <a:gd name="connsiteY4" fmla="*/ 7086601 h 7086601"/>
              <a:gd name="connsiteX5" fmla="*/ 311899 w 4493906"/>
              <a:gd name="connsiteY5" fmla="*/ 4495282 h 7086601"/>
              <a:gd name="connsiteX6" fmla="*/ 311899 w 4493906"/>
              <a:gd name="connsiteY6" fmla="*/ 4492265 h 7086601"/>
              <a:gd name="connsiteX7" fmla="*/ 318046 w 4493906"/>
              <a:gd name="connsiteY7" fmla="*/ 5648858 h 7086601"/>
              <a:gd name="connsiteX8" fmla="*/ 22 w 4493906"/>
              <a:gd name="connsiteY8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1459 w 4623466"/>
              <a:gd name="connsiteY5" fmla="*/ 4492265 h 7086601"/>
              <a:gd name="connsiteX6" fmla="*/ 447606 w 4623466"/>
              <a:gd name="connsiteY6" fmla="*/ 5648858 h 7086601"/>
              <a:gd name="connsiteX7" fmla="*/ 129582 w 4623466"/>
              <a:gd name="connsiteY7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7606 w 4623466"/>
              <a:gd name="connsiteY5" fmla="*/ 5648858 h 7086601"/>
              <a:gd name="connsiteX6" fmla="*/ 129582 w 4623466"/>
              <a:gd name="connsiteY6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7606 w 4623466"/>
              <a:gd name="connsiteY4" fmla="*/ 5648858 h 7086601"/>
              <a:gd name="connsiteX5" fmla="*/ 129582 w 462346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1060 w 4494944"/>
              <a:gd name="connsiteY0" fmla="*/ 3568321 h 7086601"/>
              <a:gd name="connsiteX1" fmla="*/ 308974 w 4494944"/>
              <a:gd name="connsiteY1" fmla="*/ 1319499 h 7086601"/>
              <a:gd name="connsiteX2" fmla="*/ 4494944 w 4494944"/>
              <a:gd name="connsiteY2" fmla="*/ 0 h 7086601"/>
              <a:gd name="connsiteX3" fmla="*/ 4494944 w 4494944"/>
              <a:gd name="connsiteY3" fmla="*/ 7086601 h 7086601"/>
              <a:gd name="connsiteX4" fmla="*/ 319084 w 4494944"/>
              <a:gd name="connsiteY4" fmla="*/ 5648858 h 7086601"/>
              <a:gd name="connsiteX5" fmla="*/ 1060 w 4494944"/>
              <a:gd name="connsiteY5" fmla="*/ 3568321 h 7086601"/>
              <a:gd name="connsiteX0" fmla="*/ 58 w 4493942"/>
              <a:gd name="connsiteY0" fmla="*/ 3568321 h 7086601"/>
              <a:gd name="connsiteX1" fmla="*/ 307972 w 4493942"/>
              <a:gd name="connsiteY1" fmla="*/ 1319499 h 7086601"/>
              <a:gd name="connsiteX2" fmla="*/ 4493942 w 4493942"/>
              <a:gd name="connsiteY2" fmla="*/ 0 h 7086601"/>
              <a:gd name="connsiteX3" fmla="*/ 4493942 w 4493942"/>
              <a:gd name="connsiteY3" fmla="*/ 7086601 h 7086601"/>
              <a:gd name="connsiteX4" fmla="*/ 318082 w 4493942"/>
              <a:gd name="connsiteY4" fmla="*/ 5648858 h 7086601"/>
              <a:gd name="connsiteX5" fmla="*/ 58 w 4493942"/>
              <a:gd name="connsiteY5" fmla="*/ 3568321 h 7086601"/>
              <a:gd name="connsiteX0" fmla="*/ 20 w 4493904"/>
              <a:gd name="connsiteY0" fmla="*/ 3568321 h 7086601"/>
              <a:gd name="connsiteX1" fmla="*/ 307934 w 4493904"/>
              <a:gd name="connsiteY1" fmla="*/ 1319499 h 7086601"/>
              <a:gd name="connsiteX2" fmla="*/ 4493904 w 4493904"/>
              <a:gd name="connsiteY2" fmla="*/ 0 h 7086601"/>
              <a:gd name="connsiteX3" fmla="*/ 4493904 w 4493904"/>
              <a:gd name="connsiteY3" fmla="*/ 7086601 h 7086601"/>
              <a:gd name="connsiteX4" fmla="*/ 318044 w 4493904"/>
              <a:gd name="connsiteY4" fmla="*/ 5648858 h 7086601"/>
              <a:gd name="connsiteX5" fmla="*/ 20 w 4493904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7865"/>
              <a:gd name="connsiteY0" fmla="*/ 3568321 h 6448208"/>
              <a:gd name="connsiteX1" fmla="*/ 307932 w 4497865"/>
              <a:gd name="connsiteY1" fmla="*/ 1319499 h 6448208"/>
              <a:gd name="connsiteX2" fmla="*/ 4493902 w 4497865"/>
              <a:gd name="connsiteY2" fmla="*/ 0 h 6448208"/>
              <a:gd name="connsiteX3" fmla="*/ 4497865 w 4497865"/>
              <a:gd name="connsiteY3" fmla="*/ 6448208 h 6448208"/>
              <a:gd name="connsiteX4" fmla="*/ 318042 w 4497865"/>
              <a:gd name="connsiteY4" fmla="*/ 5648858 h 6448208"/>
              <a:gd name="connsiteX5" fmla="*/ 18 w 4497865"/>
              <a:gd name="connsiteY5" fmla="*/ 3568321 h 6448208"/>
              <a:gd name="connsiteX0" fmla="*/ 18 w 4497865"/>
              <a:gd name="connsiteY0" fmla="*/ 3033854 h 5913741"/>
              <a:gd name="connsiteX1" fmla="*/ 307932 w 4497865"/>
              <a:gd name="connsiteY1" fmla="*/ 785032 h 5913741"/>
              <a:gd name="connsiteX2" fmla="*/ 4489940 w 4497865"/>
              <a:gd name="connsiteY2" fmla="*/ 0 h 5913741"/>
              <a:gd name="connsiteX3" fmla="*/ 4497865 w 4497865"/>
              <a:gd name="connsiteY3" fmla="*/ 5913741 h 5913741"/>
              <a:gd name="connsiteX4" fmla="*/ 318042 w 4497865"/>
              <a:gd name="connsiteY4" fmla="*/ 5114391 h 5913741"/>
              <a:gd name="connsiteX5" fmla="*/ 18 w 4497865"/>
              <a:gd name="connsiteY5" fmla="*/ 3033854 h 591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7865" h="5913741">
                <a:moveTo>
                  <a:pt x="18" y="3033854"/>
                </a:moveTo>
                <a:cubicBezTo>
                  <a:pt x="-1965" y="1880102"/>
                  <a:pt x="157197" y="1290670"/>
                  <a:pt x="307932" y="785032"/>
                </a:cubicBezTo>
                <a:cubicBezTo>
                  <a:pt x="455268" y="181890"/>
                  <a:pt x="3094617" y="439833"/>
                  <a:pt x="4489940" y="0"/>
                </a:cubicBezTo>
                <a:cubicBezTo>
                  <a:pt x="4492582" y="1971247"/>
                  <a:pt x="4495223" y="3942494"/>
                  <a:pt x="4497865" y="5913741"/>
                </a:cubicBezTo>
                <a:cubicBezTo>
                  <a:pt x="3105912" y="5434493"/>
                  <a:pt x="493701" y="5712417"/>
                  <a:pt x="318042" y="5114391"/>
                </a:cubicBezTo>
                <a:cubicBezTo>
                  <a:pt x="175031" y="4685121"/>
                  <a:pt x="2001" y="4187606"/>
                  <a:pt x="18" y="3033854"/>
                </a:cubicBezTo>
                <a:close/>
              </a:path>
            </a:pathLst>
          </a:custGeom>
          <a:gradFill flip="none" rotWithShape="0">
            <a:gsLst>
              <a:gs pos="100000">
                <a:srgbClr val="FFC000">
                  <a:alpha val="20000"/>
                </a:srgbClr>
              </a:gs>
              <a:gs pos="0">
                <a:srgbClr val="FFFF00">
                  <a:alpha val="10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FFF46473-769E-5E3D-DFF2-54DB0E40AE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77318" y="886890"/>
            <a:ext cx="9693516" cy="741524"/>
            <a:chOff x="-277318" y="916870"/>
            <a:chExt cx="9693516" cy="741524"/>
          </a:xfrm>
        </p:grpSpPr>
        <p:pic>
          <p:nvPicPr>
            <p:cNvPr id="249" name="圖片 248">
              <a:extLst>
                <a:ext uri="{FF2B5EF4-FFF2-40B4-BE49-F238E27FC236}">
                  <a16:creationId xmlns:a16="http://schemas.microsoft.com/office/drawing/2014/main" id="{333F7F88-3BBB-D0EC-6EB4-AF22986F5AB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1280840"/>
              <a:ext cx="1076398" cy="377554"/>
            </a:xfrm>
            <a:prstGeom prst="rect">
              <a:avLst/>
            </a:prstGeom>
          </p:spPr>
        </p:pic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6F78465A-FA84-5263-C42D-4C8B02577A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248000" y="916870"/>
              <a:ext cx="648000" cy="576000"/>
              <a:chOff x="4273396" y="762418"/>
              <a:chExt cx="648000" cy="576000"/>
            </a:xfrm>
          </p:grpSpPr>
          <p:sp>
            <p:nvSpPr>
              <p:cNvPr id="254" name="矩形: 圓角 253">
                <a:extLst>
                  <a:ext uri="{FF2B5EF4-FFF2-40B4-BE49-F238E27FC236}">
                    <a16:creationId xmlns:a16="http://schemas.microsoft.com/office/drawing/2014/main" id="{F710BDFA-DF8C-C717-7443-677A2EAF03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3396" y="762418"/>
                <a:ext cx="648000" cy="576000"/>
              </a:xfrm>
              <a:prstGeom prst="roundRect">
                <a:avLst>
                  <a:gd name="adj" fmla="val 6898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3C75A608-E997-95E0-7ACF-343C5E168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01462" y="784596"/>
                <a:ext cx="596630" cy="535567"/>
              </a:xfrm>
              <a:prstGeom prst="roundRect">
                <a:avLst>
                  <a:gd name="adj" fmla="val 578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F2E7B6C8-5306-9006-C284-8755E4C995F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77318" y="1071384"/>
              <a:ext cx="4539351" cy="350252"/>
              <a:chOff x="-4807235" y="5544036"/>
              <a:chExt cx="13887735" cy="1071563"/>
            </a:xfrm>
          </p:grpSpPr>
          <p:sp>
            <p:nvSpPr>
              <p:cNvPr id="36" name="Line 20">
                <a:extLst>
                  <a:ext uri="{FF2B5EF4-FFF2-40B4-BE49-F238E27FC236}">
                    <a16:creationId xmlns:a16="http://schemas.microsoft.com/office/drawing/2014/main" id="{A84D883A-E0C1-47CD-2433-7C0719B0F0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-4807235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Freeform 1001">
                <a:extLst>
                  <a:ext uri="{FF2B5EF4-FFF2-40B4-BE49-F238E27FC236}">
                    <a16:creationId xmlns:a16="http://schemas.microsoft.com/office/drawing/2014/main" id="{3C21212E-9C27-BA11-C143-BC62BBD2EE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Freeform 1002">
                <a:extLst>
                  <a:ext uri="{FF2B5EF4-FFF2-40B4-BE49-F238E27FC236}">
                    <a16:creationId xmlns:a16="http://schemas.microsoft.com/office/drawing/2014/main" id="{9619C175-E7BB-DE75-47F1-4D0BF5C5CA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Freeform 1003">
                <a:extLst>
                  <a:ext uri="{FF2B5EF4-FFF2-40B4-BE49-F238E27FC236}">
                    <a16:creationId xmlns:a16="http://schemas.microsoft.com/office/drawing/2014/main" id="{2F4477DF-8FDC-558F-66F3-7C34ABFA5C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20">
                <a:extLst>
                  <a:ext uri="{FF2B5EF4-FFF2-40B4-BE49-F238E27FC236}">
                    <a16:creationId xmlns:a16="http://schemas.microsoft.com/office/drawing/2014/main" id="{9AEF0E64-3C7F-7DE9-2C7B-FC1C945133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7D77B53-745A-6FED-E690-55FDF6B827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53467" y="963686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自行開發影像辨識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2574007-251E-36EA-6FB8-A307AF9D2F1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872696" y="1071384"/>
              <a:ext cx="4543502" cy="350252"/>
              <a:chOff x="4611638" y="5544036"/>
              <a:chExt cx="13900434" cy="1071563"/>
            </a:xfrm>
          </p:grpSpPr>
          <p:sp>
            <p:nvSpPr>
              <p:cNvPr id="43" name="Line 20">
                <a:extLst>
                  <a:ext uri="{FF2B5EF4-FFF2-40B4-BE49-F238E27FC236}">
                    <a16:creationId xmlns:a16="http://schemas.microsoft.com/office/drawing/2014/main" id="{3CDD1652-602E-7E22-FC6F-3063C92765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Freeform 1001">
                <a:extLst>
                  <a:ext uri="{FF2B5EF4-FFF2-40B4-BE49-F238E27FC236}">
                    <a16:creationId xmlns:a16="http://schemas.microsoft.com/office/drawing/2014/main" id="{0694693C-FFAE-506B-BDE9-4E02845BDC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Freeform 1002">
                <a:extLst>
                  <a:ext uri="{FF2B5EF4-FFF2-40B4-BE49-F238E27FC236}">
                    <a16:creationId xmlns:a16="http://schemas.microsoft.com/office/drawing/2014/main" id="{6308012B-9342-37B1-4A74-6E092A9CCF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Freeform 1003">
                <a:extLst>
                  <a:ext uri="{FF2B5EF4-FFF2-40B4-BE49-F238E27FC236}">
                    <a16:creationId xmlns:a16="http://schemas.microsoft.com/office/drawing/2014/main" id="{F996461A-BB44-FA02-D099-E6CE314B14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Line 20">
                <a:extLst>
                  <a:ext uri="{FF2B5EF4-FFF2-40B4-BE49-F238E27FC236}">
                    <a16:creationId xmlns:a16="http://schemas.microsoft.com/office/drawing/2014/main" id="{6B82B319-EDA2-A95C-6988-2556FDFCD5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311B0557-B583-452F-1939-792B736491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64392" y="963686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掌握品質指標性欠點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39764804-1F1C-924E-EEFA-71A8721CA43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89035" y="1256561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有效提高操作效率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746D63A-B72A-A3A2-FB48-551122888CC1}"/>
              </a:ext>
            </a:extLst>
          </p:cNvPr>
          <p:cNvGrpSpPr/>
          <p:nvPr/>
        </p:nvGrpSpPr>
        <p:grpSpPr>
          <a:xfrm>
            <a:off x="447765" y="4200560"/>
            <a:ext cx="2936860" cy="276999"/>
            <a:chOff x="750534" y="4261915"/>
            <a:chExt cx="2936860" cy="276999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AF686359-EE51-9B84-F0F8-62F4084C772F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50" name="箭號: ＞形 49">
                <a:extLst>
                  <a:ext uri="{FF2B5EF4-FFF2-40B4-BE49-F238E27FC236}">
                    <a16:creationId xmlns:a16="http://schemas.microsoft.com/office/drawing/2014/main" id="{7A8EF112-F4A4-6B3A-84B2-D6C1ACC70E08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箭號: ＞形 50">
                <a:extLst>
                  <a:ext uri="{FF2B5EF4-FFF2-40B4-BE49-F238E27FC236}">
                    <a16:creationId xmlns:a16="http://schemas.microsoft.com/office/drawing/2014/main" id="{8452A16A-172C-F752-4D04-6AFDE11B97F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1E27B571-4FBD-FA0E-A0A1-26317EF69F4A}"/>
                </a:ext>
              </a:extLst>
            </p:cNvPr>
            <p:cNvSpPr txBox="1"/>
            <p:nvPr/>
          </p:nvSpPr>
          <p:spPr>
            <a:xfrm>
              <a:off x="940672" y="4261915"/>
              <a:ext cx="254512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Before</a:t>
              </a:r>
              <a:r>
                <a:rPr kumimoji="1"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：散亂</a:t>
              </a:r>
              <a:r>
                <a:rPr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kumimoji="1"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無參考價值的資料</a:t>
              </a:r>
              <a:endParaRPr kumimoji="1" lang="en-US" altLang="ja-JP" sz="12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7FF966E1-ED2F-B5E4-9697-4411500D5101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55" name="箭號: ＞形 54">
                <a:extLst>
                  <a:ext uri="{FF2B5EF4-FFF2-40B4-BE49-F238E27FC236}">
                    <a16:creationId xmlns:a16="http://schemas.microsoft.com/office/drawing/2014/main" id="{60CA3391-01C4-06DC-23DC-67ED7C5FA3A3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56" name="箭號: ＞形 55">
                <a:extLst>
                  <a:ext uri="{FF2B5EF4-FFF2-40B4-BE49-F238E27FC236}">
                    <a16:creationId xmlns:a16="http://schemas.microsoft.com/office/drawing/2014/main" id="{50F45D26-DE49-9F38-3276-3F2E0A56B1CF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65988540-F80F-48B1-1118-22AEC28CD160}"/>
              </a:ext>
            </a:extLst>
          </p:cNvPr>
          <p:cNvGrpSpPr/>
          <p:nvPr/>
        </p:nvGrpSpPr>
        <p:grpSpPr>
          <a:xfrm>
            <a:off x="5806267" y="4200560"/>
            <a:ext cx="2936860" cy="276999"/>
            <a:chOff x="750534" y="4261915"/>
            <a:chExt cx="2936860" cy="2769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8FCA4B4D-BBCC-56BD-9A5A-ED93BDC8FA4D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64" name="箭號: ＞形 63">
                <a:extLst>
                  <a:ext uri="{FF2B5EF4-FFF2-40B4-BE49-F238E27FC236}">
                    <a16:creationId xmlns:a16="http://schemas.microsoft.com/office/drawing/2014/main" id="{FFADB70C-D938-DC1E-9772-B45614D6F55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箭號: ＞形 64">
                <a:extLst>
                  <a:ext uri="{FF2B5EF4-FFF2-40B4-BE49-F238E27FC236}">
                    <a16:creationId xmlns:a16="http://schemas.microsoft.com/office/drawing/2014/main" id="{6AC2842D-E787-963C-6E4D-58A46D2E589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91C9519F-6239-504E-6731-AF121A918222}"/>
                </a:ext>
              </a:extLst>
            </p:cNvPr>
            <p:cNvSpPr txBox="1"/>
            <p:nvPr/>
          </p:nvSpPr>
          <p:spPr>
            <a:xfrm>
              <a:off x="997547" y="4261915"/>
              <a:ext cx="2431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After</a:t>
              </a:r>
              <a:r>
                <a:rPr kumimoji="1" lang="zh-TW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：明確，有參考價值的資料</a:t>
              </a:r>
              <a:endParaRPr kumimoji="1" lang="en-US" altLang="ja-JP" sz="12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4CA2A9A0-2F20-5868-44AB-77283CB0B48D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62" name="箭號: ＞形 61">
                <a:extLst>
                  <a:ext uri="{FF2B5EF4-FFF2-40B4-BE49-F238E27FC236}">
                    <a16:creationId xmlns:a16="http://schemas.microsoft.com/office/drawing/2014/main" id="{7A8926BE-1B89-F4BB-30CA-6A5B1E4C18B4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63" name="箭號: ＞形 62">
                <a:extLst>
                  <a:ext uri="{FF2B5EF4-FFF2-40B4-BE49-F238E27FC236}">
                    <a16:creationId xmlns:a16="http://schemas.microsoft.com/office/drawing/2014/main" id="{20D0848D-72C9-FB90-75E0-28906C0E2E5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8327C547-942E-4964-22E2-08342F5FF2D3}"/>
              </a:ext>
            </a:extLst>
          </p:cNvPr>
          <p:cNvGrpSpPr/>
          <p:nvPr/>
        </p:nvGrpSpPr>
        <p:grpSpPr>
          <a:xfrm>
            <a:off x="4370777" y="3520275"/>
            <a:ext cx="442899" cy="388148"/>
            <a:chOff x="4370777" y="3557750"/>
            <a:chExt cx="442899" cy="388148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704D071-1B88-D0AE-806F-803492EE7E4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2711FDB4-6402-DC00-D7AE-6479971F23E4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yogo</a:t>
              </a:r>
              <a:r>
                <a:rPr kumimoji="1" lang="en-US" altLang="zh-TW" sz="600" b="1" i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0.95</a:t>
              </a:r>
              <a:endParaRPr kumimoji="1" lang="zh-TW" altLang="en-US" sz="600" b="1" i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C7144D3-3361-18CA-6520-3B8EEC8A1F3B}"/>
              </a:ext>
            </a:extLst>
          </p:cNvPr>
          <p:cNvGrpSpPr/>
          <p:nvPr/>
        </p:nvGrpSpPr>
        <p:grpSpPr>
          <a:xfrm>
            <a:off x="4345377" y="2625087"/>
            <a:ext cx="442899" cy="388148"/>
            <a:chOff x="4370777" y="3557750"/>
            <a:chExt cx="442899" cy="388148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343CE44-9754-5EAF-3166-8118E22D4A0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86809B00-3D1F-2982-D9D4-5935D47CAC8F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00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awa</a:t>
              </a:r>
              <a:r>
                <a:rPr kumimoji="1" lang="en-US" altLang="zh-TW" sz="600" b="1" i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0.93</a:t>
              </a:r>
              <a:endParaRPr kumimoji="1" lang="zh-TW" altLang="en-US" sz="600" b="1" i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2282A276-96C4-7914-8E0B-0A16FD1FB537}"/>
              </a:ext>
            </a:extLst>
          </p:cNvPr>
          <p:cNvGrpSpPr/>
          <p:nvPr/>
        </p:nvGrpSpPr>
        <p:grpSpPr>
          <a:xfrm>
            <a:off x="4369101" y="1838650"/>
            <a:ext cx="442899" cy="388148"/>
            <a:chOff x="4370777" y="3557750"/>
            <a:chExt cx="442899" cy="388148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6073CBE-DB7E-DF1C-A41C-C1A730F57884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A00A1EE1-1DF2-224C-F425-030A3B307100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BOS</a:t>
              </a:r>
              <a:r>
                <a:rPr kumimoji="1" lang="en-US" altLang="zh-TW" sz="600" b="1" i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</a:t>
              </a:r>
              <a:r>
                <a:rPr lang="en-US" altLang="zh-TW" sz="600" b="1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6</a:t>
              </a:r>
              <a:endParaRPr kumimoji="1" lang="zh-TW" altLang="en-US" sz="600" b="1" i="0">
                <a:solidFill>
                  <a:schemeClr val="bg1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8ACEB1-4DB9-2CE7-A236-09A5E127EA29}"/>
              </a:ext>
            </a:extLst>
          </p:cNvPr>
          <p:cNvSpPr txBox="1"/>
          <p:nvPr/>
        </p:nvSpPr>
        <p:spPr>
          <a:xfrm>
            <a:off x="3833115" y="4110558"/>
            <a:ext cx="146226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300" b="1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A.I.</a:t>
            </a:r>
            <a:r>
              <a:rPr kumimoji="1" lang="zh-TW" altLang="en-US" sz="1300" b="1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畫像辨識分類</a:t>
            </a:r>
            <a:endParaRPr kumimoji="1" lang="en-US" altLang="ja-JP" sz="1300" b="1">
              <a:solidFill>
                <a:srgbClr val="0A169F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166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1723549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生產中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979256" y="4562461"/>
            <a:ext cx="31854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如同地震警報一般的事前預知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16DD6AA0-8457-6EFB-4D28-CEF6AD202D3C}"/>
              </a:ext>
            </a:extLst>
          </p:cNvPr>
          <p:cNvSpPr txBox="1"/>
          <p:nvPr/>
        </p:nvSpPr>
        <p:spPr>
          <a:xfrm>
            <a:off x="239226" y="874773"/>
            <a:ext cx="449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8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zh-TW" altLang="en-US" sz="1800">
                <a:latin typeface="+mj-ea"/>
                <a:ea typeface="+mj-ea"/>
              </a:rPr>
              <a:t>發生造成的困擾及原因</a:t>
            </a:r>
            <a:r>
              <a:rPr lang="en-US" altLang="zh-TW" sz="1800">
                <a:latin typeface="+mj-ea"/>
                <a:ea typeface="+mj-ea"/>
              </a:rPr>
              <a:t>=&gt;</a:t>
            </a: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4A64C83A-218B-8BBD-93BE-2610352E68FF}"/>
              </a:ext>
            </a:extLst>
          </p:cNvPr>
          <p:cNvSpPr txBox="1">
            <a:spLocks/>
          </p:cNvSpPr>
          <p:nvPr/>
        </p:nvSpPr>
        <p:spPr>
          <a:xfrm>
            <a:off x="4873679" y="1394833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i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COLD</a:t>
            </a:r>
            <a:endParaRPr lang="ja-JP" altLang="en-US" sz="2000" b="1" i="1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07C33271-B1EF-E75A-34B0-D3322BD0AA9A}"/>
              </a:ext>
            </a:extLst>
          </p:cNvPr>
          <p:cNvSpPr txBox="1">
            <a:spLocks/>
          </p:cNvSpPr>
          <p:nvPr/>
        </p:nvSpPr>
        <p:spPr>
          <a:xfrm>
            <a:off x="2604960" y="1326301"/>
            <a:ext cx="790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i="1">
                <a:solidFill>
                  <a:srgbClr val="FF6600"/>
                </a:solidFill>
                <a:latin typeface="+mj-lt"/>
                <a:ea typeface="+mj-ea"/>
              </a:rPr>
              <a:t>HOT</a:t>
            </a:r>
            <a:endParaRPr lang="ja-JP" altLang="en-US" sz="2000" b="1" i="1">
              <a:solidFill>
                <a:srgbClr val="FF6600"/>
              </a:solidFill>
              <a:latin typeface="+mj-lt"/>
              <a:ea typeface="+mj-ea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8E21343-28ED-AF69-FBEC-F0982AA6E949}"/>
              </a:ext>
            </a:extLst>
          </p:cNvPr>
          <p:cNvGrpSpPr>
            <a:grpSpLocks/>
          </p:cNvGrpSpPr>
          <p:nvPr/>
        </p:nvGrpSpPr>
        <p:grpSpPr>
          <a:xfrm>
            <a:off x="-97670" y="2160387"/>
            <a:ext cx="9661452" cy="632359"/>
            <a:chOff x="-163033" y="2231414"/>
            <a:chExt cx="9519684" cy="680671"/>
          </a:xfrm>
        </p:grpSpPr>
        <p:sp>
          <p:nvSpPr>
            <p:cNvPr id="28" name="平行四邊形 27">
              <a:extLst>
                <a:ext uri="{FF2B5EF4-FFF2-40B4-BE49-F238E27FC236}">
                  <a16:creationId xmlns:a16="http://schemas.microsoft.com/office/drawing/2014/main" id="{9166DA93-C372-E754-56FF-8BE0CB35EDD6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9" name="平行四邊形 28">
              <a:extLst>
                <a:ext uri="{FF2B5EF4-FFF2-40B4-BE49-F238E27FC236}">
                  <a16:creationId xmlns:a16="http://schemas.microsoft.com/office/drawing/2014/main" id="{8C154177-3D3B-9FFC-A275-EDEB3877101D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0" name="平行四邊形 29">
              <a:extLst>
                <a:ext uri="{FF2B5EF4-FFF2-40B4-BE49-F238E27FC236}">
                  <a16:creationId xmlns:a16="http://schemas.microsoft.com/office/drawing/2014/main" id="{E7E646B4-3E71-70DC-7A42-A9C8592E2D3A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F6CB756A-ACE3-E538-7938-E18BAD796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3" y="2131422"/>
            <a:ext cx="9144000" cy="680670"/>
          </a:xfrm>
          <a:prstGeom prst="rect">
            <a:avLst/>
          </a:prstGeom>
        </p:spPr>
      </p:pic>
      <p:sp>
        <p:nvSpPr>
          <p:cNvPr id="35" name="橢圓 34">
            <a:extLst>
              <a:ext uri="{FF2B5EF4-FFF2-40B4-BE49-F238E27FC236}">
                <a16:creationId xmlns:a16="http://schemas.microsoft.com/office/drawing/2014/main" id="{4F8DD730-F4D1-0538-1DCD-CB2ACD72BDCD}"/>
              </a:ext>
            </a:extLst>
          </p:cNvPr>
          <p:cNvSpPr>
            <a:spLocks/>
          </p:cNvSpPr>
          <p:nvPr/>
        </p:nvSpPr>
        <p:spPr>
          <a:xfrm>
            <a:off x="2352960" y="2306225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7E0903AA-9689-68D4-D7D9-9E050207B456}"/>
              </a:ext>
            </a:extLst>
          </p:cNvPr>
          <p:cNvSpPr>
            <a:spLocks/>
          </p:cNvSpPr>
          <p:nvPr/>
        </p:nvSpPr>
        <p:spPr>
          <a:xfrm>
            <a:off x="4417693" y="2369257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7D2FF36C-555B-BFF6-74C9-B1BCABCF395E}"/>
              </a:ext>
            </a:extLst>
          </p:cNvPr>
          <p:cNvSpPr txBox="1"/>
          <p:nvPr/>
        </p:nvSpPr>
        <p:spPr>
          <a:xfrm>
            <a:off x="4832571" y="1823908"/>
            <a:ext cx="2159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400">
                <a:latin typeface="jf open 粉圓 2.0" panose="020B0000000000000000" pitchFamily="34" charset="-120"/>
                <a:ea typeface="jf open 粉圓 2.0" panose="020B0000000000000000" pitchFamily="34" charset="-120"/>
              </a:rPr>
              <a:t>板質造成的</a:t>
            </a:r>
            <a:r>
              <a:rPr lang="ja-JP" altLang="en-US" sz="14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endParaRPr lang="en-US" altLang="zh-TW" sz="1400">
              <a:latin typeface="jf open 粉圓 2.0" panose="020B0000000000000000" pitchFamily="34" charset="-120"/>
              <a:ea typeface="jf open 粉圓 2.0" panose="020B0000000000000000" pitchFamily="34" charset="-120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106AC230-38B6-6F4C-0DF9-FD434D28CEB2}"/>
              </a:ext>
            </a:extLst>
          </p:cNvPr>
          <p:cNvSpPr txBox="1"/>
          <p:nvPr/>
        </p:nvSpPr>
        <p:spPr>
          <a:xfrm>
            <a:off x="2459360" y="1830597"/>
            <a:ext cx="1536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1" lang="zh-TW" altLang="en-US" sz="1400" b="0" i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rPr>
              <a:t>泡起因的破裂</a:t>
            </a:r>
            <a:endParaRPr kumimoji="1" lang="zh-TW" altLang="en-US" sz="14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518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CDBBE-94EF-30F1-54C5-422F37D0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HOT</a:t>
            </a:r>
            <a:r>
              <a:rPr lang="zh-TW" altLang="en-US"/>
              <a:t> </a:t>
            </a:r>
            <a:r>
              <a:rPr lang="ja-JP" altLang="en-US"/>
              <a:t>の割れ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FDCBB06-5A62-0E90-B6B8-DD72871C5AE4}"/>
              </a:ext>
            </a:extLst>
          </p:cNvPr>
          <p:cNvSpPr txBox="1"/>
          <p:nvPr/>
        </p:nvSpPr>
        <p:spPr>
          <a:xfrm>
            <a:off x="569342" y="1302589"/>
            <a:ext cx="3717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巨大泡造成的</a:t>
            </a:r>
            <a:r>
              <a:rPr lang="ja-JP" altLang="en-US" sz="3200"/>
              <a:t>割れ</a:t>
            </a:r>
            <a:r>
              <a:rPr lang="zh-TW" altLang="en-US" sz="3200"/>
              <a:t>機制</a:t>
            </a:r>
            <a:endParaRPr lang="en-US" altLang="zh-TW" sz="3200"/>
          </a:p>
          <a:p>
            <a:pPr algn="l"/>
            <a:r>
              <a:rPr kumimoji="1" lang="zh-TW" altLang="en-US" sz="32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巨大泡的發現及對應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C7E839-77A5-C061-6C5A-821EF93220A4}"/>
              </a:ext>
            </a:extLst>
          </p:cNvPr>
          <p:cNvSpPr/>
          <p:nvPr/>
        </p:nvSpPr>
        <p:spPr>
          <a:xfrm>
            <a:off x="5327184" y="1025590"/>
            <a:ext cx="42012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6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6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1】</a:t>
            </a:r>
            <a:endParaRPr lang="en-US" altLang="zh-TW" sz="1600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zh-TW" sz="1400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</a:t>
            </a:r>
            <a:r>
              <a:rPr lang="ja-JP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監視</a:t>
            </a:r>
            <a:r>
              <a:rPr lang="ja-JP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プログラムを開発</a:t>
            </a:r>
            <a:br>
              <a:rPr lang="en-US" altLang="ja-JP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巨大泡位置大小及趨勢</a:t>
            </a:r>
            <a:r>
              <a:rPr lang="en-US" altLang="zh-TW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MAP</a:t>
            </a:r>
            <a:r>
              <a:rPr lang="zh-TW" altLang="en-US" sz="140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化</a:t>
            </a:r>
            <a:endParaRPr lang="en-US" altLang="ja-JP" sz="140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B02C81-780D-64BB-7FDD-96989913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184" y="1741109"/>
            <a:ext cx="3237004" cy="24309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BEB8887-CADD-85B7-D36C-E4730112F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63" y="2872249"/>
            <a:ext cx="2610305" cy="188474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87755F1-990E-500B-6549-04F9755CC38E}"/>
              </a:ext>
            </a:extLst>
          </p:cNvPr>
          <p:cNvSpPr/>
          <p:nvPr/>
        </p:nvSpPr>
        <p:spPr>
          <a:xfrm>
            <a:off x="947021" y="2862438"/>
            <a:ext cx="3340307" cy="634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2】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巨大泡の自動警告プログラムを開発し、プログラムが自動的に計算し、閾値を超えるとすぐに関係者にメールで連絡する。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514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矩形 122">
            <a:extLst>
              <a:ext uri="{FF2B5EF4-FFF2-40B4-BE49-F238E27FC236}">
                <a16:creationId xmlns:a16="http://schemas.microsoft.com/office/drawing/2014/main" id="{8338829B-C37A-97E3-92C3-C875573054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27067" y="858231"/>
            <a:ext cx="6432833" cy="3032633"/>
          </a:xfrm>
          <a:prstGeom prst="rect">
            <a:avLst/>
          </a:prstGeom>
          <a:solidFill>
            <a:srgbClr val="E5F1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223126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COLD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板質起因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901778" y="4562461"/>
            <a:ext cx="73404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rPr>
              <a:t>數據</a:t>
            </a:r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，可以將人員依經驗進行定性化的判斷，變成</a:t>
            </a:r>
            <a:r>
              <a:rPr lang="zh-TW" altLang="en-US" sz="1800" b="1">
                <a:solidFill>
                  <a:srgbClr val="003EDA"/>
                </a:solidFill>
                <a:latin typeface="+mj-ea"/>
                <a:ea typeface="+mj-ea"/>
                <a:cs typeface="Meiryo" charset="-128"/>
              </a:rPr>
              <a:t>定量化</a:t>
            </a:r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的判斷依據。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58814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276294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4215AD1D-6BB3-4DF1-BA00-51C0A44D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49" r="13376"/>
          <a:stretch/>
        </p:blipFill>
        <p:spPr>
          <a:xfrm>
            <a:off x="290692" y="1552154"/>
            <a:ext cx="2354956" cy="271613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16AC608-B704-33A0-EFFA-465E9B3880CE}"/>
              </a:ext>
            </a:extLst>
          </p:cNvPr>
          <p:cNvSpPr txBox="1"/>
          <p:nvPr/>
        </p:nvSpPr>
        <p:spPr>
          <a:xfrm>
            <a:off x="341352" y="786184"/>
            <a:ext cx="241123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1600" b="1">
                <a:latin typeface="+mj-ea"/>
                <a:ea typeface="+mj-ea"/>
                <a:cs typeface="Meiryo" charset="-128"/>
              </a:rPr>
              <a:t>2014</a:t>
            </a:r>
            <a:r>
              <a:rPr kumimoji="1" lang="ja-JP" altLang="en-US" sz="1600" b="1">
                <a:latin typeface="+mj-ea"/>
                <a:ea typeface="+mj-ea"/>
                <a:cs typeface="Meiryo" charset="-128"/>
              </a:rPr>
              <a:t>年</a:t>
            </a:r>
            <a:r>
              <a:rPr kumimoji="1" lang="zh-TW" altLang="en-US" sz="1600" b="1">
                <a:latin typeface="+mj-ea"/>
                <a:ea typeface="+mj-ea"/>
                <a:cs typeface="Meiryo" charset="-128"/>
              </a:rPr>
              <a:t>～</a:t>
            </a:r>
            <a:endParaRPr kumimoji="1" lang="en-US" altLang="ja-JP" sz="1200" b="1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板のうねり</a:t>
            </a:r>
            <a:r>
              <a:rPr kumimoji="1" lang="en-US" altLang="ja-JP" sz="1200" b="1">
                <a:latin typeface="+mj-ea"/>
                <a:ea typeface="+mj-ea"/>
                <a:cs typeface="Meiryo" charset="-128"/>
              </a:rPr>
              <a:t>/</a:t>
            </a:r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板のダブつき見える</a:t>
            </a:r>
            <a:endParaRPr kumimoji="1" lang="en-US" altLang="ja-JP" sz="1200" b="1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ために、ゼブラボード設置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402579F-2706-17FD-1961-E97C81CD06B1}"/>
              </a:ext>
            </a:extLst>
          </p:cNvPr>
          <p:cNvGrpSpPr/>
          <p:nvPr/>
        </p:nvGrpSpPr>
        <p:grpSpPr>
          <a:xfrm>
            <a:off x="3156074" y="819888"/>
            <a:ext cx="5749265" cy="1447124"/>
            <a:chOff x="665162" y="1117438"/>
            <a:chExt cx="7813675" cy="1966748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B8D8700E-C478-4A8D-B1FD-EFFDB5A99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5162" y="1349115"/>
              <a:ext cx="7813675" cy="1735071"/>
            </a:xfrm>
            <a:prstGeom prst="rect">
              <a:avLst/>
            </a:prstGeom>
          </p:spPr>
        </p:pic>
        <p:sp>
          <p:nvSpPr>
            <p:cNvPr id="224" name="文字方塊 223">
              <a:extLst>
                <a:ext uri="{FF2B5EF4-FFF2-40B4-BE49-F238E27FC236}">
                  <a16:creationId xmlns:a16="http://schemas.microsoft.com/office/drawing/2014/main" id="{D3DD099C-17FF-ACFE-23B9-773BE0129285}"/>
                </a:ext>
              </a:extLst>
            </p:cNvPr>
            <p:cNvSpPr txBox="1"/>
            <p:nvPr/>
          </p:nvSpPr>
          <p:spPr>
            <a:xfrm>
              <a:off x="4317974" y="1117438"/>
              <a:ext cx="508049" cy="3764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 </a:t>
              </a:r>
              <a:r>
                <a:rPr kumimoji="1" lang="en-US" altLang="zh-TW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%</a:t>
              </a:r>
              <a:endParaRPr kumimoji="1" lang="en-US" altLang="ja-JP" sz="1200" b="1">
                <a:solidFill>
                  <a:srgbClr val="0A169F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26" name="群組 225">
              <a:extLst>
                <a:ext uri="{FF2B5EF4-FFF2-40B4-BE49-F238E27FC236}">
                  <a16:creationId xmlns:a16="http://schemas.microsoft.com/office/drawing/2014/main" id="{645CCFF4-39BC-2D97-B60A-6AD63A77DA8B}"/>
                </a:ext>
              </a:extLst>
            </p:cNvPr>
            <p:cNvGrpSpPr/>
            <p:nvPr/>
          </p:nvGrpSpPr>
          <p:grpSpPr>
            <a:xfrm>
              <a:off x="2607206" y="1314442"/>
              <a:ext cx="896495" cy="215444"/>
              <a:chOff x="2540000" y="1365476"/>
              <a:chExt cx="896495" cy="215444"/>
            </a:xfrm>
          </p:grpSpPr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012AEF53-EFEC-6EAF-2335-364EDF8B0877}"/>
                  </a:ext>
                </a:extLst>
              </p:cNvPr>
              <p:cNvSpPr/>
              <p:nvPr/>
            </p:nvSpPr>
            <p:spPr>
              <a:xfrm>
                <a:off x="2540000" y="1473199"/>
                <a:ext cx="242413" cy="67193"/>
              </a:xfrm>
              <a:prstGeom prst="rect">
                <a:avLst/>
              </a:prstGeom>
              <a:solidFill>
                <a:srgbClr val="1B66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39" name="文字方塊 238">
                <a:extLst>
                  <a:ext uri="{FF2B5EF4-FFF2-40B4-BE49-F238E27FC236}">
                    <a16:creationId xmlns:a16="http://schemas.microsoft.com/office/drawing/2014/main" id="{97372D6E-AD17-B8AB-4F10-06B00A334A12}"/>
                  </a:ext>
                </a:extLst>
              </p:cNvPr>
              <p:cNvSpPr txBox="1"/>
              <p:nvPr/>
            </p:nvSpPr>
            <p:spPr>
              <a:xfrm>
                <a:off x="2727647" y="1365476"/>
                <a:ext cx="708848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>
                    <a:latin typeface="+mj-ea"/>
                    <a:ea typeface="+mj-ea"/>
                    <a:cs typeface="Meiryo" charset="-128"/>
                  </a:rPr>
                  <a:t>引入枚數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227" name="群組 226">
              <a:extLst>
                <a:ext uri="{FF2B5EF4-FFF2-40B4-BE49-F238E27FC236}">
                  <a16:creationId xmlns:a16="http://schemas.microsoft.com/office/drawing/2014/main" id="{6ED8987E-97DF-E44A-5108-6F31C26EEE5A}"/>
                </a:ext>
              </a:extLst>
            </p:cNvPr>
            <p:cNvGrpSpPr/>
            <p:nvPr/>
          </p:nvGrpSpPr>
          <p:grpSpPr>
            <a:xfrm>
              <a:off x="1091007" y="1314442"/>
              <a:ext cx="1095268" cy="215444"/>
              <a:chOff x="2540000" y="1629803"/>
              <a:chExt cx="1095268" cy="215444"/>
            </a:xfrm>
          </p:grpSpPr>
          <p:sp>
            <p:nvSpPr>
              <p:cNvPr id="228" name="橢圓 227">
                <a:extLst>
                  <a:ext uri="{FF2B5EF4-FFF2-40B4-BE49-F238E27FC236}">
                    <a16:creationId xmlns:a16="http://schemas.microsoft.com/office/drawing/2014/main" id="{00AD3A5D-89D1-2A15-19C1-3FF4671A3844}"/>
                  </a:ext>
                </a:extLst>
              </p:cNvPr>
              <p:cNvSpPr/>
              <p:nvPr/>
            </p:nvSpPr>
            <p:spPr>
              <a:xfrm>
                <a:off x="2607206" y="1718198"/>
                <a:ext cx="108000" cy="108000"/>
              </a:xfrm>
              <a:prstGeom prst="ellipse">
                <a:avLst/>
              </a:prstGeom>
              <a:noFill/>
              <a:ln w="12700">
                <a:solidFill>
                  <a:srgbClr val="F577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29" name="文字方塊 228">
                <a:extLst>
                  <a:ext uri="{FF2B5EF4-FFF2-40B4-BE49-F238E27FC236}">
                    <a16:creationId xmlns:a16="http://schemas.microsoft.com/office/drawing/2014/main" id="{6A592F6A-BB48-E2E3-B672-FDAD822C2133}"/>
                  </a:ext>
                </a:extLst>
              </p:cNvPr>
              <p:cNvSpPr txBox="1"/>
              <p:nvPr/>
            </p:nvSpPr>
            <p:spPr>
              <a:xfrm>
                <a:off x="2727647" y="1629803"/>
                <a:ext cx="907621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>
                    <a:latin typeface="+mj-ea"/>
                    <a:ea typeface="+mj-ea"/>
                    <a:cs typeface="Meiryo" charset="-128"/>
                  </a:rPr>
                  <a:t>引入成功率</a:t>
                </a:r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%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cxnSp>
            <p:nvCxnSpPr>
              <p:cNvPr id="230" name="直線接點 229">
                <a:extLst>
                  <a:ext uri="{FF2B5EF4-FFF2-40B4-BE49-F238E27FC236}">
                    <a16:creationId xmlns:a16="http://schemas.microsoft.com/office/drawing/2014/main" id="{7096B029-BBAE-B9DB-C2DE-54AFE3BF219A}"/>
                  </a:ext>
                </a:extLst>
              </p:cNvPr>
              <p:cNvCxnSpPr/>
              <p:nvPr/>
            </p:nvCxnSpPr>
            <p:spPr>
              <a:xfrm>
                <a:off x="2540000" y="1772198"/>
                <a:ext cx="241200" cy="0"/>
              </a:xfrm>
              <a:prstGeom prst="line">
                <a:avLst/>
              </a:prstGeom>
              <a:ln w="28575">
                <a:solidFill>
                  <a:srgbClr val="F577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045F6193-FC23-4C25-AA54-770551737D55}"/>
                </a:ext>
              </a:extLst>
            </p:cNvPr>
            <p:cNvSpPr txBox="1"/>
            <p:nvPr/>
          </p:nvSpPr>
          <p:spPr>
            <a:xfrm>
              <a:off x="7421203" y="1143657"/>
              <a:ext cx="852268" cy="334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2024</a:t>
              </a:r>
              <a:r>
                <a:rPr kumimoji="1" lang="zh-TW" altLang="en-US"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年</a:t>
              </a:r>
              <a:endParaRPr kumimoji="1" lang="en-US" altLang="ja-JP" sz="10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7A13873B-3653-0930-81E4-191DB891AEC1}"/>
              </a:ext>
            </a:extLst>
          </p:cNvPr>
          <p:cNvSpPr/>
          <p:nvPr/>
        </p:nvSpPr>
        <p:spPr>
          <a:xfrm rot="5400000">
            <a:off x="192718" y="898277"/>
            <a:ext cx="168890" cy="122769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D42588A0-AFEB-D59A-64AD-3ED4B997E2EB}"/>
              </a:ext>
            </a:extLst>
          </p:cNvPr>
          <p:cNvGrpSpPr/>
          <p:nvPr/>
        </p:nvGrpSpPr>
        <p:grpSpPr>
          <a:xfrm>
            <a:off x="3247864" y="1858781"/>
            <a:ext cx="939801" cy="2072937"/>
            <a:chOff x="3247864" y="1858781"/>
            <a:chExt cx="939801" cy="2072937"/>
          </a:xfrm>
        </p:grpSpPr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C13DC7DA-466C-7EC2-74EC-0887C06679BD}"/>
                </a:ext>
              </a:extLst>
            </p:cNvPr>
            <p:cNvGrpSpPr/>
            <p:nvPr/>
          </p:nvGrpSpPr>
          <p:grpSpPr>
            <a:xfrm>
              <a:off x="3247864" y="2306541"/>
              <a:ext cx="939801" cy="1625177"/>
              <a:chOff x="3324224" y="2386718"/>
              <a:chExt cx="939801" cy="1625177"/>
            </a:xfrm>
          </p:grpSpPr>
          <p:pic>
            <p:nvPicPr>
              <p:cNvPr id="242" name="圖片 241">
                <a:extLst>
                  <a:ext uri="{FF2B5EF4-FFF2-40B4-BE49-F238E27FC236}">
                    <a16:creationId xmlns:a16="http://schemas.microsoft.com/office/drawing/2014/main" id="{7D2E48B5-72FF-DDA3-4B3D-FE0A1A4C37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6736" t="6430" r="17920" b="3870"/>
              <a:stretch/>
            </p:blipFill>
            <p:spPr>
              <a:xfrm>
                <a:off x="3324224" y="2386718"/>
                <a:ext cx="939801" cy="1405149"/>
              </a:xfrm>
              <a:prstGeom prst="rect">
                <a:avLst/>
              </a:prstGeom>
            </p:spPr>
          </p:pic>
          <p:sp>
            <p:nvSpPr>
              <p:cNvPr id="247" name="文字方塊 246">
                <a:extLst>
                  <a:ext uri="{FF2B5EF4-FFF2-40B4-BE49-F238E27FC236}">
                    <a16:creationId xmlns:a16="http://schemas.microsoft.com/office/drawing/2014/main" id="{05A2D69F-FE81-79FA-4E4D-D2F938F9E1C6}"/>
                  </a:ext>
                </a:extLst>
              </p:cNvPr>
              <p:cNvSpPr txBox="1"/>
              <p:nvPr/>
            </p:nvSpPr>
            <p:spPr>
              <a:xfrm>
                <a:off x="3346727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3/12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中出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938F16A1-5BCD-F47D-3A3D-BADCB19FF0BB}"/>
                </a:ext>
              </a:extLst>
            </p:cNvPr>
            <p:cNvCxnSpPr/>
            <p:nvPr/>
          </p:nvCxnSpPr>
          <p:spPr>
            <a:xfrm>
              <a:off x="3322832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FB9D1815-44F1-AB17-CE9F-A642774F2F07}"/>
              </a:ext>
            </a:extLst>
          </p:cNvPr>
          <p:cNvGrpSpPr/>
          <p:nvPr/>
        </p:nvGrpSpPr>
        <p:grpSpPr>
          <a:xfrm>
            <a:off x="4774757" y="1858781"/>
            <a:ext cx="939801" cy="2072937"/>
            <a:chOff x="4774757" y="1858781"/>
            <a:chExt cx="939801" cy="2072937"/>
          </a:xfrm>
        </p:grpSpPr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E7ED52ED-D66E-2064-FF9C-32158565AD20}"/>
                </a:ext>
              </a:extLst>
            </p:cNvPr>
            <p:cNvGrpSpPr/>
            <p:nvPr/>
          </p:nvGrpSpPr>
          <p:grpSpPr>
            <a:xfrm>
              <a:off x="4774757" y="2306541"/>
              <a:ext cx="939801" cy="1625177"/>
              <a:chOff x="4879977" y="2386718"/>
              <a:chExt cx="939801" cy="1625177"/>
            </a:xfrm>
          </p:grpSpPr>
          <p:pic>
            <p:nvPicPr>
              <p:cNvPr id="243" name="圖片 242">
                <a:extLst>
                  <a:ext uri="{FF2B5EF4-FFF2-40B4-BE49-F238E27FC236}">
                    <a16:creationId xmlns:a16="http://schemas.microsoft.com/office/drawing/2014/main" id="{8E529F3C-16FE-E198-0D8F-D1436547C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9302" r="15354"/>
              <a:stretch/>
            </p:blipFill>
            <p:spPr>
              <a:xfrm>
                <a:off x="4879977" y="2386718"/>
                <a:ext cx="939801" cy="1405150"/>
              </a:xfrm>
              <a:prstGeom prst="rect">
                <a:avLst/>
              </a:prstGeom>
            </p:spPr>
          </p:pic>
          <p:sp>
            <p:nvSpPr>
              <p:cNvPr id="248" name="文字方塊 247">
                <a:extLst>
                  <a:ext uri="{FF2B5EF4-FFF2-40B4-BE49-F238E27FC236}">
                    <a16:creationId xmlns:a16="http://schemas.microsoft.com/office/drawing/2014/main" id="{E6635915-08BF-F94E-7BCE-858B38CBE703}"/>
                  </a:ext>
                </a:extLst>
              </p:cNvPr>
              <p:cNvSpPr txBox="1"/>
              <p:nvPr/>
            </p:nvSpPr>
            <p:spPr>
              <a:xfrm>
                <a:off x="490247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3/14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朝出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5D7A8918-631B-A773-A095-55E8482C847B}"/>
                </a:ext>
              </a:extLst>
            </p:cNvPr>
            <p:cNvCxnSpPr/>
            <p:nvPr/>
          </p:nvCxnSpPr>
          <p:spPr>
            <a:xfrm>
              <a:off x="4994234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C24E4504-4D9C-413B-7401-DBD7969EECF7}"/>
              </a:ext>
            </a:extLst>
          </p:cNvPr>
          <p:cNvGrpSpPr/>
          <p:nvPr/>
        </p:nvGrpSpPr>
        <p:grpSpPr>
          <a:xfrm>
            <a:off x="6301648" y="1858781"/>
            <a:ext cx="939802" cy="2072937"/>
            <a:chOff x="6301648" y="1858781"/>
            <a:chExt cx="939802" cy="2072937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D7CF1E1A-C187-7DAC-66BE-C7BCCCE67170}"/>
                </a:ext>
              </a:extLst>
            </p:cNvPr>
            <p:cNvGrpSpPr/>
            <p:nvPr/>
          </p:nvGrpSpPr>
          <p:grpSpPr>
            <a:xfrm>
              <a:off x="6301648" y="2306541"/>
              <a:ext cx="939802" cy="1625177"/>
              <a:chOff x="6359525" y="2386718"/>
              <a:chExt cx="939802" cy="1625177"/>
            </a:xfrm>
          </p:grpSpPr>
          <p:pic>
            <p:nvPicPr>
              <p:cNvPr id="244" name="圖片 243">
                <a:extLst>
                  <a:ext uri="{FF2B5EF4-FFF2-40B4-BE49-F238E27FC236}">
                    <a16:creationId xmlns:a16="http://schemas.microsoft.com/office/drawing/2014/main" id="{DDB9C1D6-EC8A-66BF-3DCE-EAF07BE5F9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7490" r="17165"/>
              <a:stretch/>
            </p:blipFill>
            <p:spPr>
              <a:xfrm>
                <a:off x="6359525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0" name="文字方塊 249">
                <a:extLst>
                  <a:ext uri="{FF2B5EF4-FFF2-40B4-BE49-F238E27FC236}">
                    <a16:creationId xmlns:a16="http://schemas.microsoft.com/office/drawing/2014/main" id="{4DBC2308-2816-7684-7868-0ABFD7DD97B2}"/>
                  </a:ext>
                </a:extLst>
              </p:cNvPr>
              <p:cNvSpPr txBox="1"/>
              <p:nvPr/>
            </p:nvSpPr>
            <p:spPr>
              <a:xfrm>
                <a:off x="6382028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3/16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D244F99A-6A64-91BB-6D36-8B495EBBDF05}"/>
                </a:ext>
              </a:extLst>
            </p:cNvPr>
            <p:cNvCxnSpPr/>
            <p:nvPr/>
          </p:nvCxnSpPr>
          <p:spPr>
            <a:xfrm>
              <a:off x="64121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EA9D1DCA-6CCA-D54E-1B75-D3086CF5CE1C}"/>
              </a:ext>
            </a:extLst>
          </p:cNvPr>
          <p:cNvGrpSpPr/>
          <p:nvPr/>
        </p:nvGrpSpPr>
        <p:grpSpPr>
          <a:xfrm>
            <a:off x="7828541" y="1858781"/>
            <a:ext cx="939802" cy="2072937"/>
            <a:chOff x="7828541" y="1858781"/>
            <a:chExt cx="939802" cy="2072937"/>
          </a:xfrm>
        </p:grpSpPr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90B9AB35-E645-88C1-4505-D32F759D4DF0}"/>
                </a:ext>
              </a:extLst>
            </p:cNvPr>
            <p:cNvGrpSpPr/>
            <p:nvPr/>
          </p:nvGrpSpPr>
          <p:grpSpPr>
            <a:xfrm>
              <a:off x="7828541" y="2306541"/>
              <a:ext cx="939802" cy="1625177"/>
              <a:chOff x="7895996" y="2386718"/>
              <a:chExt cx="939802" cy="1625177"/>
            </a:xfrm>
          </p:grpSpPr>
          <p:pic>
            <p:nvPicPr>
              <p:cNvPr id="245" name="圖片 244">
                <a:extLst>
                  <a:ext uri="{FF2B5EF4-FFF2-40B4-BE49-F238E27FC236}">
                    <a16:creationId xmlns:a16="http://schemas.microsoft.com/office/drawing/2014/main" id="{18B79E64-0430-3051-1E76-1B27C8C1A2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379" r="16276"/>
              <a:stretch/>
            </p:blipFill>
            <p:spPr>
              <a:xfrm>
                <a:off x="7895996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1" name="文字方塊 250">
                <a:extLst>
                  <a:ext uri="{FF2B5EF4-FFF2-40B4-BE49-F238E27FC236}">
                    <a16:creationId xmlns:a16="http://schemas.microsoft.com/office/drawing/2014/main" id="{615FF27E-D87E-66FA-B628-11D1D9FAB7BF}"/>
                  </a:ext>
                </a:extLst>
              </p:cNvPr>
              <p:cNvSpPr txBox="1"/>
              <p:nvPr/>
            </p:nvSpPr>
            <p:spPr>
              <a:xfrm>
                <a:off x="791849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3/18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0EE7D3A7-6765-A9D7-CB42-89C17E719D80}"/>
                </a:ext>
              </a:extLst>
            </p:cNvPr>
            <p:cNvCxnSpPr/>
            <p:nvPr/>
          </p:nvCxnSpPr>
          <p:spPr>
            <a:xfrm>
              <a:off x="86672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手繪多邊形: 圖案 106">
            <a:extLst>
              <a:ext uri="{FF2B5EF4-FFF2-40B4-BE49-F238E27FC236}">
                <a16:creationId xmlns:a16="http://schemas.microsoft.com/office/drawing/2014/main" id="{407BF712-EEBC-A4A6-C589-D894CC60C286}"/>
              </a:ext>
            </a:extLst>
          </p:cNvPr>
          <p:cNvSpPr/>
          <p:nvPr/>
        </p:nvSpPr>
        <p:spPr>
          <a:xfrm>
            <a:off x="1422400" y="920751"/>
            <a:ext cx="7804150" cy="3010968"/>
          </a:xfrm>
          <a:custGeom>
            <a:avLst/>
            <a:gdLst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668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62220"/>
              <a:gd name="connsiteX1" fmla="*/ 1435100 w 7981950"/>
              <a:gd name="connsiteY1" fmla="*/ 0 h 3462220"/>
              <a:gd name="connsiteX2" fmla="*/ 1435100 w 7981950"/>
              <a:gd name="connsiteY2" fmla="*/ 3101975 h 3462220"/>
              <a:gd name="connsiteX3" fmla="*/ 7981950 w 7981950"/>
              <a:gd name="connsiteY3" fmla="*/ 3244850 h 3462220"/>
              <a:gd name="connsiteX0" fmla="*/ 0 w 7981950"/>
              <a:gd name="connsiteY0" fmla="*/ 0 h 3319154"/>
              <a:gd name="connsiteX1" fmla="*/ 1435100 w 7981950"/>
              <a:gd name="connsiteY1" fmla="*/ 0 h 3319154"/>
              <a:gd name="connsiteX2" fmla="*/ 1435100 w 7981950"/>
              <a:gd name="connsiteY2" fmla="*/ 3101975 h 3319154"/>
              <a:gd name="connsiteX3" fmla="*/ 7981950 w 7981950"/>
              <a:gd name="connsiteY3" fmla="*/ 3244850 h 3319154"/>
              <a:gd name="connsiteX0" fmla="*/ 0 w 7804150"/>
              <a:gd name="connsiteY0" fmla="*/ 0 h 3203341"/>
              <a:gd name="connsiteX1" fmla="*/ 1435100 w 7804150"/>
              <a:gd name="connsiteY1" fmla="*/ 0 h 3203341"/>
              <a:gd name="connsiteX2" fmla="*/ 1435100 w 7804150"/>
              <a:gd name="connsiteY2" fmla="*/ 3101975 h 3203341"/>
              <a:gd name="connsiteX3" fmla="*/ 7804150 w 7804150"/>
              <a:gd name="connsiteY3" fmla="*/ 3101975 h 3203341"/>
              <a:gd name="connsiteX0" fmla="*/ 0 w 7804150"/>
              <a:gd name="connsiteY0" fmla="*/ 0 h 3101975"/>
              <a:gd name="connsiteX1" fmla="*/ 1435100 w 7804150"/>
              <a:gd name="connsiteY1" fmla="*/ 0 h 3101975"/>
              <a:gd name="connsiteX2" fmla="*/ 1435100 w 7804150"/>
              <a:gd name="connsiteY2" fmla="*/ 3101975 h 3101975"/>
              <a:gd name="connsiteX3" fmla="*/ 7804150 w 7804150"/>
              <a:gd name="connsiteY3" fmla="*/ 3101975 h 310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4150" h="3101975">
                <a:moveTo>
                  <a:pt x="0" y="0"/>
                </a:moveTo>
                <a:lnTo>
                  <a:pt x="1435100" y="0"/>
                </a:lnTo>
                <a:cubicBezTo>
                  <a:pt x="1436158" y="939800"/>
                  <a:pt x="1439862" y="1525587"/>
                  <a:pt x="1435100" y="3101975"/>
                </a:cubicBezTo>
                <a:lnTo>
                  <a:pt x="7804150" y="3101975"/>
                </a:lnTo>
              </a:path>
            </a:pathLst>
          </a:cu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03855A0C-F199-721C-F492-5111BC347DD6}"/>
              </a:ext>
            </a:extLst>
          </p:cNvPr>
          <p:cNvGrpSpPr/>
          <p:nvPr/>
        </p:nvGrpSpPr>
        <p:grpSpPr>
          <a:xfrm>
            <a:off x="159624" y="2305145"/>
            <a:ext cx="3098936" cy="2109268"/>
            <a:chOff x="178674" y="2305145"/>
            <a:chExt cx="3098936" cy="2109268"/>
          </a:xfrm>
        </p:grpSpPr>
        <p:sp>
          <p:nvSpPr>
            <p:cNvPr id="108" name="手繪多邊形: 圖案 107">
              <a:extLst>
                <a:ext uri="{FF2B5EF4-FFF2-40B4-BE49-F238E27FC236}">
                  <a16:creationId xmlns:a16="http://schemas.microsoft.com/office/drawing/2014/main" id="{AE27779D-A221-AABB-3936-D2C2A40BA2BE}"/>
                </a:ext>
              </a:extLst>
            </p:cNvPr>
            <p:cNvSpPr/>
            <p:nvPr/>
          </p:nvSpPr>
          <p:spPr>
            <a:xfrm>
              <a:off x="178674" y="2305145"/>
              <a:ext cx="2785868" cy="2096568"/>
            </a:xfrm>
            <a:custGeom>
              <a:avLst/>
              <a:gdLst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668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62220"/>
                <a:gd name="connsiteX1" fmla="*/ 1435100 w 7981950"/>
                <a:gd name="connsiteY1" fmla="*/ 0 h 3462220"/>
                <a:gd name="connsiteX2" fmla="*/ 1435100 w 7981950"/>
                <a:gd name="connsiteY2" fmla="*/ 3101975 h 3462220"/>
                <a:gd name="connsiteX3" fmla="*/ 7981950 w 7981950"/>
                <a:gd name="connsiteY3" fmla="*/ 3244850 h 3462220"/>
                <a:gd name="connsiteX0" fmla="*/ 0 w 7981950"/>
                <a:gd name="connsiteY0" fmla="*/ 0 h 3319154"/>
                <a:gd name="connsiteX1" fmla="*/ 1435100 w 7981950"/>
                <a:gd name="connsiteY1" fmla="*/ 0 h 3319154"/>
                <a:gd name="connsiteX2" fmla="*/ 1435100 w 7981950"/>
                <a:gd name="connsiteY2" fmla="*/ 3101975 h 3319154"/>
                <a:gd name="connsiteX3" fmla="*/ 7981950 w 7981950"/>
                <a:gd name="connsiteY3" fmla="*/ 3244850 h 3319154"/>
                <a:gd name="connsiteX0" fmla="*/ 0 w 7804150"/>
                <a:gd name="connsiteY0" fmla="*/ 0 h 3203341"/>
                <a:gd name="connsiteX1" fmla="*/ 1435100 w 7804150"/>
                <a:gd name="connsiteY1" fmla="*/ 0 h 3203341"/>
                <a:gd name="connsiteX2" fmla="*/ 1435100 w 7804150"/>
                <a:gd name="connsiteY2" fmla="*/ 3101975 h 3203341"/>
                <a:gd name="connsiteX3" fmla="*/ 7804150 w 7804150"/>
                <a:gd name="connsiteY3" fmla="*/ 3101975 h 3203341"/>
                <a:gd name="connsiteX0" fmla="*/ 0 w 7804150"/>
                <a:gd name="connsiteY0" fmla="*/ 0 h 3101975"/>
                <a:gd name="connsiteX1" fmla="*/ 1435100 w 7804150"/>
                <a:gd name="connsiteY1" fmla="*/ 0 h 3101975"/>
                <a:gd name="connsiteX2" fmla="*/ 1435100 w 7804150"/>
                <a:gd name="connsiteY2" fmla="*/ 3101975 h 3101975"/>
                <a:gd name="connsiteX3" fmla="*/ 7804150 w 7804150"/>
                <a:gd name="connsiteY3" fmla="*/ 3101975 h 3101975"/>
                <a:gd name="connsiteX0" fmla="*/ 0 w 6369050"/>
                <a:gd name="connsiteY0" fmla="*/ 0 h 3101975"/>
                <a:gd name="connsiteX1" fmla="*/ 0 w 6369050"/>
                <a:gd name="connsiteY1" fmla="*/ 3101975 h 3101975"/>
                <a:gd name="connsiteX2" fmla="*/ 6369050 w 6369050"/>
                <a:gd name="connsiteY2" fmla="*/ 3101975 h 3101975"/>
                <a:gd name="connsiteX0" fmla="*/ 3175 w 6369050"/>
                <a:gd name="connsiteY0" fmla="*/ 0 h 1989847"/>
                <a:gd name="connsiteX1" fmla="*/ 0 w 6369050"/>
                <a:gd name="connsiteY1" fmla="*/ 1989847 h 1989847"/>
                <a:gd name="connsiteX2" fmla="*/ 6369050 w 6369050"/>
                <a:gd name="connsiteY2" fmla="*/ 1989847 h 1989847"/>
                <a:gd name="connsiteX0" fmla="*/ 0 w 6369050"/>
                <a:gd name="connsiteY0" fmla="*/ 0 h 2159937"/>
                <a:gd name="connsiteX1" fmla="*/ 0 w 6369050"/>
                <a:gd name="connsiteY1" fmla="*/ 2159937 h 2159937"/>
                <a:gd name="connsiteX2" fmla="*/ 6369050 w 6369050"/>
                <a:gd name="connsiteY2" fmla="*/ 2159937 h 215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9050" h="2159937">
                  <a:moveTo>
                    <a:pt x="0" y="0"/>
                  </a:moveTo>
                  <a:cubicBezTo>
                    <a:pt x="1058" y="939800"/>
                    <a:pt x="4762" y="583549"/>
                    <a:pt x="0" y="2159937"/>
                  </a:cubicBezTo>
                  <a:lnTo>
                    <a:pt x="6369050" y="2159937"/>
                  </a:lnTo>
                </a:path>
              </a:pathLst>
            </a:custGeom>
            <a:noFill/>
            <a:ln w="1905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196059D4-7C0F-7275-9988-D8E36215EBBD}"/>
                </a:ext>
              </a:extLst>
            </p:cNvPr>
            <p:cNvGrpSpPr/>
            <p:nvPr/>
          </p:nvGrpSpPr>
          <p:grpSpPr>
            <a:xfrm>
              <a:off x="2957300" y="4162695"/>
              <a:ext cx="320310" cy="251718"/>
              <a:chOff x="898525" y="4238035"/>
              <a:chExt cx="174478" cy="137115"/>
            </a:xfrm>
          </p:grpSpPr>
          <p:sp>
            <p:nvSpPr>
              <p:cNvPr id="115" name="箭號: ＞形 114">
                <a:extLst>
                  <a:ext uri="{FF2B5EF4-FFF2-40B4-BE49-F238E27FC236}">
                    <a16:creationId xmlns:a16="http://schemas.microsoft.com/office/drawing/2014/main" id="{616575E2-83ED-CD00-FFD3-F7A1C200A5A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箭號: ＞形 115">
                <a:extLst>
                  <a:ext uri="{FF2B5EF4-FFF2-40B4-BE49-F238E27FC236}">
                    <a16:creationId xmlns:a16="http://schemas.microsoft.com/office/drawing/2014/main" id="{B31DD2D9-12F0-4374-4996-014706FE818E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38DD66E8-BDC2-21EC-4EB7-6AF96F86886F}"/>
              </a:ext>
            </a:extLst>
          </p:cNvPr>
          <p:cNvGrpSpPr/>
          <p:nvPr/>
        </p:nvGrpSpPr>
        <p:grpSpPr>
          <a:xfrm>
            <a:off x="3216559" y="4110448"/>
            <a:ext cx="5929828" cy="338554"/>
            <a:chOff x="3235609" y="4110448"/>
            <a:chExt cx="5929828" cy="338554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ABF8FEA6-3EA6-E373-61EC-431F50F54A17}"/>
                </a:ext>
              </a:extLst>
            </p:cNvPr>
            <p:cNvSpPr/>
            <p:nvPr/>
          </p:nvSpPr>
          <p:spPr>
            <a:xfrm>
              <a:off x="4164140" y="4360693"/>
              <a:ext cx="1658516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6A1FD9ED-39DF-4219-D167-EED40274966A}"/>
                </a:ext>
              </a:extLst>
            </p:cNvPr>
            <p:cNvSpPr/>
            <p:nvPr/>
          </p:nvSpPr>
          <p:spPr>
            <a:xfrm>
              <a:off x="6395479" y="4360693"/>
              <a:ext cx="1476000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CFB2E3DC-9D6A-C50F-9C43-8053D7542DE0}"/>
                </a:ext>
              </a:extLst>
            </p:cNvPr>
            <p:cNvSpPr txBox="1"/>
            <p:nvPr/>
          </p:nvSpPr>
          <p:spPr>
            <a:xfrm>
              <a:off x="3235609" y="4110448"/>
              <a:ext cx="592982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不同人員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目視判斷的差異性</a:t>
              </a:r>
              <a:r>
                <a:rPr lang="zh-TW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，以及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操作感度的變化</a:t>
              </a:r>
              <a:r>
                <a:rPr lang="zh-TW" altLang="en-US" sz="1600" b="1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難以掌握</a:t>
              </a:r>
              <a:r>
                <a:rPr lang="zh-TW" altLang="en-US" sz="1600" b="1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！</a:t>
              </a:r>
              <a:endParaRPr kumimoji="1" lang="en-US" altLang="ja-JP" sz="1600" b="1">
                <a:solidFill>
                  <a:schemeClr val="accent6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7130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7433077" cy="4247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en-US" altLang="ja-JP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板質起因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新管理指標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的建立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615249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092347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87039AE3-96A8-60B7-EAE0-96813F45C639}"/>
              </a:ext>
            </a:extLst>
          </p:cNvPr>
          <p:cNvGrpSpPr/>
          <p:nvPr/>
        </p:nvGrpSpPr>
        <p:grpSpPr>
          <a:xfrm>
            <a:off x="-329783" y="952912"/>
            <a:ext cx="9663535" cy="1208383"/>
            <a:chOff x="-329783" y="952912"/>
            <a:chExt cx="9663535" cy="1208383"/>
          </a:xfrm>
        </p:grpSpPr>
        <p:sp>
          <p:nvSpPr>
            <p:cNvPr id="296" name="平行四邊形 295">
              <a:extLst>
                <a:ext uri="{FF2B5EF4-FFF2-40B4-BE49-F238E27FC236}">
                  <a16:creationId xmlns:a16="http://schemas.microsoft.com/office/drawing/2014/main" id="{B6C3E8E5-9EEB-C683-30EB-121CBD52D623}"/>
                </a:ext>
              </a:extLst>
            </p:cNvPr>
            <p:cNvSpPr/>
            <p:nvPr/>
          </p:nvSpPr>
          <p:spPr>
            <a:xfrm>
              <a:off x="-329783" y="952912"/>
              <a:ext cx="9663535" cy="1039555"/>
            </a:xfrm>
            <a:prstGeom prst="parallelogram">
              <a:avLst>
                <a:gd name="adj" fmla="val 83506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grpSp>
          <p:nvGrpSpPr>
            <p:cNvPr id="236" name="群組 235">
              <a:extLst>
                <a:ext uri="{FF2B5EF4-FFF2-40B4-BE49-F238E27FC236}">
                  <a16:creationId xmlns:a16="http://schemas.microsoft.com/office/drawing/2014/main" id="{78E6A5E5-4FA4-F052-5B1A-1C02EF55D087}"/>
                </a:ext>
              </a:extLst>
            </p:cNvPr>
            <p:cNvGrpSpPr/>
            <p:nvPr/>
          </p:nvGrpSpPr>
          <p:grpSpPr>
            <a:xfrm>
              <a:off x="6890563" y="999337"/>
              <a:ext cx="880486" cy="956884"/>
              <a:chOff x="3217710" y="3528342"/>
              <a:chExt cx="768009" cy="834648"/>
            </a:xfrm>
          </p:grpSpPr>
          <p:pic>
            <p:nvPicPr>
              <p:cNvPr id="237" name="圖片 236">
                <a:extLst>
                  <a:ext uri="{FF2B5EF4-FFF2-40B4-BE49-F238E27FC236}">
                    <a16:creationId xmlns:a16="http://schemas.microsoft.com/office/drawing/2014/main" id="{D5706C94-6D99-0558-69D8-BE5438E3E8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7710" y="3528342"/>
                <a:ext cx="768009" cy="834648"/>
              </a:xfrm>
              <a:prstGeom prst="rect">
                <a:avLst/>
              </a:prstGeom>
            </p:spPr>
          </p:pic>
          <p:grpSp>
            <p:nvGrpSpPr>
              <p:cNvPr id="238" name="群組 237">
                <a:extLst>
                  <a:ext uri="{FF2B5EF4-FFF2-40B4-BE49-F238E27FC236}">
                    <a16:creationId xmlns:a16="http://schemas.microsoft.com/office/drawing/2014/main" id="{C5B23B7C-E2A1-3744-D328-9BD2E9FD67C9}"/>
                  </a:ext>
                </a:extLst>
              </p:cNvPr>
              <p:cNvGrpSpPr/>
              <p:nvPr/>
            </p:nvGrpSpPr>
            <p:grpSpPr>
              <a:xfrm>
                <a:off x="3290053" y="3578433"/>
                <a:ext cx="551333" cy="468668"/>
                <a:chOff x="3347209" y="3583196"/>
                <a:chExt cx="448602" cy="381340"/>
              </a:xfrm>
            </p:grpSpPr>
            <p:sp>
              <p:nvSpPr>
                <p:cNvPr id="240" name="Oval 5">
                  <a:extLst>
                    <a:ext uri="{FF2B5EF4-FFF2-40B4-BE49-F238E27FC236}">
                      <a16:creationId xmlns:a16="http://schemas.microsoft.com/office/drawing/2014/main" id="{802B3349-3A83-841F-4054-D2E125D352B1}"/>
                    </a:ext>
                  </a:extLst>
                </p:cNvPr>
                <p:cNvSpPr/>
                <p:nvPr/>
              </p:nvSpPr>
              <p:spPr bwMode="auto">
                <a:xfrm>
                  <a:off x="3347209" y="3583196"/>
                  <a:ext cx="448602" cy="348285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9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判断</a:t>
                  </a:r>
                  <a:endParaRPr lang="zh-CN" altLang="en-US" sz="19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1" name="Freeform 6">
                  <a:extLst>
                    <a:ext uri="{FF2B5EF4-FFF2-40B4-BE49-F238E27FC236}">
                      <a16:creationId xmlns:a16="http://schemas.microsoft.com/office/drawing/2014/main" id="{BC41DCC3-AF7D-2816-5F18-A3899A82CF04}"/>
                    </a:ext>
                  </a:extLst>
                </p:cNvPr>
                <p:cNvSpPr/>
                <p:nvPr/>
              </p:nvSpPr>
              <p:spPr bwMode="auto">
                <a:xfrm>
                  <a:off x="3562023" y="3862263"/>
                  <a:ext cx="206713" cy="102273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6" name="手繪多邊形: 圖案 245">
                  <a:extLst>
                    <a:ext uri="{FF2B5EF4-FFF2-40B4-BE49-F238E27FC236}">
                      <a16:creationId xmlns:a16="http://schemas.microsoft.com/office/drawing/2014/main" id="{BAC9DE12-24E5-4476-8D49-FB12E96D71B6}"/>
                    </a:ext>
                  </a:extLst>
                </p:cNvPr>
                <p:cNvSpPr/>
                <p:nvPr/>
              </p:nvSpPr>
              <p:spPr>
                <a:xfrm>
                  <a:off x="3616981" y="3917340"/>
                  <a:ext cx="142179" cy="39300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199" h="56166">
                      <a:moveTo>
                        <a:pt x="0" y="0"/>
                      </a:moveTo>
                      <a:cubicBezTo>
                        <a:pt x="23548" y="20108"/>
                        <a:pt x="48682" y="41010"/>
                        <a:pt x="82548" y="50006"/>
                      </a:cubicBezTo>
                      <a:cubicBezTo>
                        <a:pt x="116415" y="59002"/>
                        <a:pt x="179386" y="56091"/>
                        <a:pt x="203199" y="53974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9" name="手繪多邊形: 圖案 248">
                  <a:extLst>
                    <a:ext uri="{FF2B5EF4-FFF2-40B4-BE49-F238E27FC236}">
                      <a16:creationId xmlns:a16="http://schemas.microsoft.com/office/drawing/2014/main" id="{87192A9C-955B-340A-FE68-26FABBE02452}"/>
                    </a:ext>
                  </a:extLst>
                </p:cNvPr>
                <p:cNvSpPr/>
                <p:nvPr/>
              </p:nvSpPr>
              <p:spPr>
                <a:xfrm rot="1469582">
                  <a:off x="3704476" y="3895579"/>
                  <a:ext cx="79417" cy="28137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  <a:gd name="connsiteX0" fmla="*/ 1 w 199848"/>
                    <a:gd name="connsiteY0" fmla="*/ 0 h 43993"/>
                    <a:gd name="connsiteX1" fmla="*/ 79197 w 199848"/>
                    <a:gd name="connsiteY1" fmla="*/ 38469 h 43993"/>
                    <a:gd name="connsiteX2" fmla="*/ 199848 w 199848"/>
                    <a:gd name="connsiteY2" fmla="*/ 42437 h 43993"/>
                    <a:gd name="connsiteX0" fmla="*/ 0 w 199847"/>
                    <a:gd name="connsiteY0" fmla="*/ 0 h 42792"/>
                    <a:gd name="connsiteX1" fmla="*/ 87712 w 199847"/>
                    <a:gd name="connsiteY1" fmla="*/ 29752 h 42792"/>
                    <a:gd name="connsiteX2" fmla="*/ 199847 w 199847"/>
                    <a:gd name="connsiteY2" fmla="*/ 42437 h 42792"/>
                    <a:gd name="connsiteX0" fmla="*/ 0 w 160162"/>
                    <a:gd name="connsiteY0" fmla="*/ 0 h 36039"/>
                    <a:gd name="connsiteX1" fmla="*/ 87712 w 160162"/>
                    <a:gd name="connsiteY1" fmla="*/ 29752 h 36039"/>
                    <a:gd name="connsiteX2" fmla="*/ 160163 w 160162"/>
                    <a:gd name="connsiteY2" fmla="*/ 35159 h 36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162" h="36039">
                      <a:moveTo>
                        <a:pt x="0" y="0"/>
                      </a:moveTo>
                      <a:cubicBezTo>
                        <a:pt x="23548" y="20108"/>
                        <a:pt x="61018" y="23892"/>
                        <a:pt x="87712" y="29752"/>
                      </a:cubicBezTo>
                      <a:cubicBezTo>
                        <a:pt x="114406" y="35612"/>
                        <a:pt x="136350" y="37276"/>
                        <a:pt x="160163" y="35159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6693F34A-1136-239D-64E2-C39576E4AC11}"/>
                </a:ext>
              </a:extLst>
            </p:cNvPr>
            <p:cNvGrpSpPr/>
            <p:nvPr/>
          </p:nvGrpSpPr>
          <p:grpSpPr>
            <a:xfrm>
              <a:off x="-181178" y="1180794"/>
              <a:ext cx="1235819" cy="506814"/>
              <a:chOff x="-97436" y="1092238"/>
              <a:chExt cx="1235819" cy="506814"/>
            </a:xfrm>
          </p:grpSpPr>
          <p:sp>
            <p:nvSpPr>
              <p:cNvPr id="77" name="TextBox 15">
                <a:extLst>
                  <a:ext uri="{FF2B5EF4-FFF2-40B4-BE49-F238E27FC236}">
                    <a16:creationId xmlns:a16="http://schemas.microsoft.com/office/drawing/2014/main" id="{37A0CF84-51F5-B50B-2B0D-0379639D3F5E}"/>
                  </a:ext>
                </a:extLst>
              </p:cNvPr>
              <p:cNvSpPr txBox="1"/>
              <p:nvPr/>
            </p:nvSpPr>
            <p:spPr>
              <a:xfrm>
                <a:off x="91481" y="1092238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0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從來</a:t>
                </a:r>
                <a:endParaRPr lang="ja-JP" altLang="en-US" sz="20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71" name="群組 70">
                <a:extLst>
                  <a:ext uri="{FF2B5EF4-FFF2-40B4-BE49-F238E27FC236}">
                    <a16:creationId xmlns:a16="http://schemas.microsoft.com/office/drawing/2014/main" id="{22A6EA90-A850-F3B4-2800-BDF857CB05E2}"/>
                  </a:ext>
                </a:extLst>
              </p:cNvPr>
              <p:cNvGrpSpPr/>
              <p:nvPr/>
            </p:nvGrpSpPr>
            <p:grpSpPr>
              <a:xfrm>
                <a:off x="-97436" y="1248800"/>
                <a:ext cx="1235819" cy="350252"/>
                <a:chOff x="4029711" y="5544036"/>
                <a:chExt cx="3780877" cy="1071563"/>
              </a:xfrm>
            </p:grpSpPr>
            <p:sp>
              <p:nvSpPr>
                <p:cNvPr id="72" name="Line 20">
                  <a:extLst>
                    <a:ext uri="{FF2B5EF4-FFF2-40B4-BE49-F238E27FC236}">
                      <a16:creationId xmlns:a16="http://schemas.microsoft.com/office/drawing/2014/main" id="{42CF3E2D-C513-4116-6982-3033EE21FA3D}"/>
                    </a:ext>
                  </a:extLst>
                </p:cNvPr>
                <p:cNvSpPr/>
                <p:nvPr/>
              </p:nvSpPr>
              <p:spPr bwMode="auto">
                <a:xfrm>
                  <a:off x="4029711" y="6186490"/>
                  <a:ext cx="2837116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3" name="Freeform 1001">
                  <a:extLst>
                    <a:ext uri="{FF2B5EF4-FFF2-40B4-BE49-F238E27FC236}">
                      <a16:creationId xmlns:a16="http://schemas.microsoft.com/office/drawing/2014/main" id="{C6B4BFF6-E574-B14F-4F90-9FB674A39F32}"/>
                    </a:ext>
                  </a:extLst>
                </p:cNvPr>
                <p:cNvSpPr/>
                <p:nvPr/>
              </p:nvSpPr>
              <p:spPr bwMode="auto">
                <a:xfrm>
                  <a:off x="6612830" y="6202849"/>
                  <a:ext cx="241300" cy="412750"/>
                </a:xfrm>
                <a:custGeom>
                  <a:avLst/>
                  <a:gdLst>
                    <a:gd name="T0" fmla="*/ 175901 w 214"/>
                    <a:gd name="T1" fmla="*/ 407080 h 364"/>
                    <a:gd name="T2" fmla="*/ 170263 w 214"/>
                    <a:gd name="T3" fmla="*/ 412750 h 364"/>
                    <a:gd name="T4" fmla="*/ 0 w 214"/>
                    <a:gd name="T5" fmla="*/ 241527 h 364"/>
                    <a:gd name="T6" fmla="*/ 241300 w 214"/>
                    <a:gd name="T7" fmla="*/ 0 h 36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4"/>
                    <a:gd name="T13" fmla="*/ 0 h 364"/>
                    <a:gd name="T14" fmla="*/ 214 w 214"/>
                    <a:gd name="T15" fmla="*/ 364 h 36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4" h="364">
                      <a:moveTo>
                        <a:pt x="156" y="359"/>
                      </a:moveTo>
                      <a:lnTo>
                        <a:pt x="151" y="364"/>
                      </a:lnTo>
                      <a:lnTo>
                        <a:pt x="0" y="213"/>
                      </a:lnTo>
                      <a:lnTo>
                        <a:pt x="214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4" name="Freeform 1002">
                  <a:extLst>
                    <a:ext uri="{FF2B5EF4-FFF2-40B4-BE49-F238E27FC236}">
                      <a16:creationId xmlns:a16="http://schemas.microsoft.com/office/drawing/2014/main" id="{003D41F5-A15B-4B56-2E74-0385A589548A}"/>
                    </a:ext>
                  </a:extLst>
                </p:cNvPr>
                <p:cNvSpPr/>
                <p:nvPr/>
              </p:nvSpPr>
              <p:spPr bwMode="auto">
                <a:xfrm>
                  <a:off x="6781105" y="5544036"/>
                  <a:ext cx="541338" cy="1065213"/>
                </a:xfrm>
                <a:custGeom>
                  <a:avLst/>
                  <a:gdLst>
                    <a:gd name="T0" fmla="*/ 0 w 478"/>
                    <a:gd name="T1" fmla="*/ 4528 h 941"/>
                    <a:gd name="T2" fmla="*/ 4530 w 478"/>
                    <a:gd name="T3" fmla="*/ 0 h 941"/>
                    <a:gd name="T4" fmla="*/ 541338 w 478"/>
                    <a:gd name="T5" fmla="*/ 536569 h 941"/>
                    <a:gd name="T6" fmla="*/ 7928 w 478"/>
                    <a:gd name="T7" fmla="*/ 1065213 h 94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78"/>
                    <a:gd name="T13" fmla="*/ 0 h 941"/>
                    <a:gd name="T14" fmla="*/ 478 w 478"/>
                    <a:gd name="T15" fmla="*/ 941 h 94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78" h="941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478" y="474"/>
                      </a:lnTo>
                      <a:lnTo>
                        <a:pt x="7" y="941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5" name="Freeform 1003">
                  <a:extLst>
                    <a:ext uri="{FF2B5EF4-FFF2-40B4-BE49-F238E27FC236}">
                      <a16:creationId xmlns:a16="http://schemas.microsoft.com/office/drawing/2014/main" id="{ACF938CF-1B4F-BA3C-9C6C-F8C5B2D39FD4}"/>
                    </a:ext>
                  </a:extLst>
                </p:cNvPr>
                <p:cNvSpPr/>
                <p:nvPr/>
              </p:nvSpPr>
              <p:spPr bwMode="auto">
                <a:xfrm>
                  <a:off x="6616005" y="5548799"/>
                  <a:ext cx="246063" cy="411162"/>
                </a:xfrm>
                <a:custGeom>
                  <a:avLst/>
                  <a:gdLst>
                    <a:gd name="T0" fmla="*/ 239259 w 217"/>
                    <a:gd name="T1" fmla="*/ 411162 h 363"/>
                    <a:gd name="T2" fmla="*/ 246063 w 217"/>
                    <a:gd name="T3" fmla="*/ 411162 h 363"/>
                    <a:gd name="T4" fmla="*/ 0 w 217"/>
                    <a:gd name="T5" fmla="*/ 165371 h 363"/>
                    <a:gd name="T6" fmla="*/ 165554 w 217"/>
                    <a:gd name="T7" fmla="*/ 0 h 3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7"/>
                    <a:gd name="T13" fmla="*/ 0 h 363"/>
                    <a:gd name="T14" fmla="*/ 217 w 217"/>
                    <a:gd name="T15" fmla="*/ 363 h 3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7" h="363">
                      <a:moveTo>
                        <a:pt x="211" y="363"/>
                      </a:moveTo>
                      <a:lnTo>
                        <a:pt x="217" y="363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6" name="Line 20">
                  <a:extLst>
                    <a:ext uri="{FF2B5EF4-FFF2-40B4-BE49-F238E27FC236}">
                      <a16:creationId xmlns:a16="http://schemas.microsoft.com/office/drawing/2014/main" id="{DD55DA1F-8006-2A69-0D41-BF64658B42CA}"/>
                    </a:ext>
                  </a:extLst>
                </p:cNvPr>
                <p:cNvSpPr/>
                <p:nvPr/>
              </p:nvSpPr>
              <p:spPr bwMode="auto">
                <a:xfrm>
                  <a:off x="6854131" y="5961550"/>
                  <a:ext cx="956457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256" name="群組 255">
              <a:extLst>
                <a:ext uri="{FF2B5EF4-FFF2-40B4-BE49-F238E27FC236}">
                  <a16:creationId xmlns:a16="http://schemas.microsoft.com/office/drawing/2014/main" id="{EE59B170-05ED-DB11-C4D9-BFC9D7ADE3DC}"/>
                </a:ext>
              </a:extLst>
            </p:cNvPr>
            <p:cNvGrpSpPr/>
            <p:nvPr/>
          </p:nvGrpSpPr>
          <p:grpSpPr>
            <a:xfrm>
              <a:off x="1062503" y="1017079"/>
              <a:ext cx="921184" cy="921184"/>
              <a:chOff x="1144948" y="869497"/>
              <a:chExt cx="921184" cy="921184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4F75BEFA-05A6-78CB-CE80-5895F82FB712}"/>
                  </a:ext>
                </a:extLst>
              </p:cNvPr>
              <p:cNvGrpSpPr/>
              <p:nvPr/>
            </p:nvGrpSpPr>
            <p:grpSpPr>
              <a:xfrm>
                <a:off x="1168559" y="895386"/>
                <a:ext cx="880487" cy="880487"/>
                <a:chOff x="386715" y="999133"/>
                <a:chExt cx="985837" cy="985837"/>
              </a:xfrm>
            </p:grpSpPr>
            <p:sp>
              <p:nvSpPr>
                <p:cNvPr id="65" name="橢圓 64">
                  <a:extLst>
                    <a:ext uri="{FF2B5EF4-FFF2-40B4-BE49-F238E27FC236}">
                      <a16:creationId xmlns:a16="http://schemas.microsoft.com/office/drawing/2014/main" id="{1DFF4683-8F7F-13CA-E267-0854E1DE8DFE}"/>
                    </a:ext>
                  </a:extLst>
                </p:cNvPr>
                <p:cNvSpPr/>
                <p:nvPr/>
              </p:nvSpPr>
              <p:spPr>
                <a:xfrm>
                  <a:off x="386715" y="999133"/>
                  <a:ext cx="985837" cy="985837"/>
                </a:xfrm>
                <a:prstGeom prst="ellipse">
                  <a:avLst/>
                </a:prstGeom>
                <a:solidFill>
                  <a:srgbClr val="009A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64" name="圖片 63">
                  <a:extLst>
                    <a:ext uri="{FF2B5EF4-FFF2-40B4-BE49-F238E27FC236}">
                      <a16:creationId xmlns:a16="http://schemas.microsoft.com/office/drawing/2014/main" id="{7E3F0384-D37D-85EB-75B5-40D05F51EA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68" y="1023076"/>
                  <a:ext cx="835224" cy="877900"/>
                </a:xfrm>
                <a:prstGeom prst="rect">
                  <a:avLst/>
                </a:prstGeom>
              </p:spPr>
            </p:pic>
          </p:grpSp>
          <p:sp>
            <p:nvSpPr>
              <p:cNvPr id="95" name="弧形 94">
                <a:extLst>
                  <a:ext uri="{FF2B5EF4-FFF2-40B4-BE49-F238E27FC236}">
                    <a16:creationId xmlns:a16="http://schemas.microsoft.com/office/drawing/2014/main" id="{AF85ACBC-6CC2-3447-6143-8DED00F49086}"/>
                  </a:ext>
                </a:extLst>
              </p:cNvPr>
              <p:cNvSpPr/>
              <p:nvPr/>
            </p:nvSpPr>
            <p:spPr>
              <a:xfrm>
                <a:off x="1144948" y="869497"/>
                <a:ext cx="921184" cy="921184"/>
              </a:xfrm>
              <a:prstGeom prst="arc">
                <a:avLst>
                  <a:gd name="adj1" fmla="val 10731987"/>
                  <a:gd name="adj2" fmla="val 71082"/>
                </a:avLst>
              </a:prstGeom>
              <a:ln w="15875">
                <a:solidFill>
                  <a:srgbClr val="001F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6" name="Line 20">
              <a:extLst>
                <a:ext uri="{FF2B5EF4-FFF2-40B4-BE49-F238E27FC236}">
                  <a16:creationId xmlns:a16="http://schemas.microsoft.com/office/drawing/2014/main" id="{B3688037-D58A-A647-D2DA-680C08F62C78}"/>
                </a:ext>
              </a:extLst>
            </p:cNvPr>
            <p:cNvSpPr/>
            <p:nvPr/>
          </p:nvSpPr>
          <p:spPr bwMode="auto">
            <a:xfrm>
              <a:off x="1983687" y="1473685"/>
              <a:ext cx="847507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8115168B-6091-9EE9-2BBC-0661C80832B3}"/>
                </a:ext>
              </a:extLst>
            </p:cNvPr>
            <p:cNvGrpSpPr/>
            <p:nvPr/>
          </p:nvGrpSpPr>
          <p:grpSpPr>
            <a:xfrm>
              <a:off x="2831194" y="1097579"/>
              <a:ext cx="942108" cy="840684"/>
              <a:chOff x="2913639" y="949997"/>
              <a:chExt cx="942108" cy="840684"/>
            </a:xfrm>
          </p:grpSpPr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249E3700-CC54-FEDA-0A93-9A3E6EE7CD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913639" y="949997"/>
                <a:ext cx="942108" cy="840684"/>
              </a:xfrm>
              <a:prstGeom prst="rect">
                <a:avLst/>
              </a:prstGeom>
            </p:spPr>
          </p:pic>
          <p:sp>
            <p:nvSpPr>
              <p:cNvPr id="102" name="矩形: 圓角 101">
                <a:extLst>
                  <a:ext uri="{FF2B5EF4-FFF2-40B4-BE49-F238E27FC236}">
                    <a16:creationId xmlns:a16="http://schemas.microsoft.com/office/drawing/2014/main" id="{7080B4D9-7712-E2B0-9FB1-2E92E272AB71}"/>
                  </a:ext>
                </a:extLst>
              </p:cNvPr>
              <p:cNvSpPr/>
              <p:nvPr/>
            </p:nvSpPr>
            <p:spPr>
              <a:xfrm>
                <a:off x="2913639" y="961232"/>
                <a:ext cx="935527" cy="379352"/>
              </a:xfrm>
              <a:custGeom>
                <a:avLst/>
                <a:gdLst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50713 w 935527"/>
                  <a:gd name="connsiteY6" fmla="*/ 590029 h 590029"/>
                  <a:gd name="connsiteX7" fmla="*/ 0 w 935527"/>
                  <a:gd name="connsiteY7" fmla="*/ 539316 h 590029"/>
                  <a:gd name="connsiteX8" fmla="*/ 0 w 935527"/>
                  <a:gd name="connsiteY8" fmla="*/ 50713 h 590029"/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0 w 935527"/>
                  <a:gd name="connsiteY6" fmla="*/ 539316 h 590029"/>
                  <a:gd name="connsiteX7" fmla="*/ 0 w 935527"/>
                  <a:gd name="connsiteY7" fmla="*/ 50713 h 590029"/>
                  <a:gd name="connsiteX0" fmla="*/ 884814 w 976254"/>
                  <a:gd name="connsiteY0" fmla="*/ 590029 h 681469"/>
                  <a:gd name="connsiteX1" fmla="*/ 0 w 976254"/>
                  <a:gd name="connsiteY1" fmla="*/ 539316 h 681469"/>
                  <a:gd name="connsiteX2" fmla="*/ 0 w 976254"/>
                  <a:gd name="connsiteY2" fmla="*/ 50713 h 681469"/>
                  <a:gd name="connsiteX3" fmla="*/ 50713 w 976254"/>
                  <a:gd name="connsiteY3" fmla="*/ 0 h 681469"/>
                  <a:gd name="connsiteX4" fmla="*/ 884814 w 976254"/>
                  <a:gd name="connsiteY4" fmla="*/ 0 h 681469"/>
                  <a:gd name="connsiteX5" fmla="*/ 935527 w 976254"/>
                  <a:gd name="connsiteY5" fmla="*/ 50713 h 681469"/>
                  <a:gd name="connsiteX6" fmla="*/ 935527 w 976254"/>
                  <a:gd name="connsiteY6" fmla="*/ 539316 h 681469"/>
                  <a:gd name="connsiteX7" fmla="*/ 976254 w 976254"/>
                  <a:gd name="connsiteY7" fmla="*/ 681469 h 681469"/>
                  <a:gd name="connsiteX0" fmla="*/ 884814 w 935527"/>
                  <a:gd name="connsiteY0" fmla="*/ 590029 h 590029"/>
                  <a:gd name="connsiteX1" fmla="*/ 0 w 935527"/>
                  <a:gd name="connsiteY1" fmla="*/ 539316 h 590029"/>
                  <a:gd name="connsiteX2" fmla="*/ 0 w 935527"/>
                  <a:gd name="connsiteY2" fmla="*/ 50713 h 590029"/>
                  <a:gd name="connsiteX3" fmla="*/ 50713 w 935527"/>
                  <a:gd name="connsiteY3" fmla="*/ 0 h 590029"/>
                  <a:gd name="connsiteX4" fmla="*/ 884814 w 935527"/>
                  <a:gd name="connsiteY4" fmla="*/ 0 h 590029"/>
                  <a:gd name="connsiteX5" fmla="*/ 935527 w 935527"/>
                  <a:gd name="connsiteY5" fmla="*/ 50713 h 590029"/>
                  <a:gd name="connsiteX6" fmla="*/ 935527 w 935527"/>
                  <a:gd name="connsiteY6" fmla="*/ 539316 h 590029"/>
                  <a:gd name="connsiteX0" fmla="*/ 0 w 935527"/>
                  <a:gd name="connsiteY0" fmla="*/ 539316 h 539316"/>
                  <a:gd name="connsiteX1" fmla="*/ 0 w 935527"/>
                  <a:gd name="connsiteY1" fmla="*/ 50713 h 539316"/>
                  <a:gd name="connsiteX2" fmla="*/ 50713 w 935527"/>
                  <a:gd name="connsiteY2" fmla="*/ 0 h 539316"/>
                  <a:gd name="connsiteX3" fmla="*/ 884814 w 935527"/>
                  <a:gd name="connsiteY3" fmla="*/ 0 h 539316"/>
                  <a:gd name="connsiteX4" fmla="*/ 935527 w 935527"/>
                  <a:gd name="connsiteY4" fmla="*/ 50713 h 539316"/>
                  <a:gd name="connsiteX5" fmla="*/ 935527 w 935527"/>
                  <a:gd name="connsiteY5" fmla="*/ 539316 h 539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5527" h="539316">
                    <a:moveTo>
                      <a:pt x="0" y="539316"/>
                    </a:moveTo>
                    <a:lnTo>
                      <a:pt x="0" y="50713"/>
                    </a:lnTo>
                    <a:cubicBezTo>
                      <a:pt x="0" y="22705"/>
                      <a:pt x="22705" y="0"/>
                      <a:pt x="50713" y="0"/>
                    </a:cubicBezTo>
                    <a:lnTo>
                      <a:pt x="884814" y="0"/>
                    </a:lnTo>
                    <a:cubicBezTo>
                      <a:pt x="912822" y="0"/>
                      <a:pt x="935527" y="22705"/>
                      <a:pt x="935527" y="50713"/>
                    </a:cubicBezTo>
                    <a:lnTo>
                      <a:pt x="935527" y="539316"/>
                    </a:lnTo>
                  </a:path>
                </a:pathLst>
              </a:custGeom>
              <a:noFill/>
              <a:ln w="15875">
                <a:solidFill>
                  <a:srgbClr val="001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126" name="TextBox 15">
              <a:extLst>
                <a:ext uri="{FF2B5EF4-FFF2-40B4-BE49-F238E27FC236}">
                  <a16:creationId xmlns:a16="http://schemas.microsoft.com/office/drawing/2014/main" id="{A91EAF16-7904-01B5-0D16-5A290F43EF87}"/>
                </a:ext>
              </a:extLst>
            </p:cNvPr>
            <p:cNvSpPr txBox="1"/>
            <p:nvPr/>
          </p:nvSpPr>
          <p:spPr>
            <a:xfrm>
              <a:off x="1898179" y="117858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7" name="TextBox 15">
              <a:extLst>
                <a:ext uri="{FF2B5EF4-FFF2-40B4-BE49-F238E27FC236}">
                  <a16:creationId xmlns:a16="http://schemas.microsoft.com/office/drawing/2014/main" id="{CA9B2599-9883-CE14-A739-DA0A369DE994}"/>
                </a:ext>
              </a:extLst>
            </p:cNvPr>
            <p:cNvSpPr txBox="1"/>
            <p:nvPr/>
          </p:nvSpPr>
          <p:spPr>
            <a:xfrm>
              <a:off x="3686383" y="117858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畫像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67" name="群組 266">
              <a:extLst>
                <a:ext uri="{FF2B5EF4-FFF2-40B4-BE49-F238E27FC236}">
                  <a16:creationId xmlns:a16="http://schemas.microsoft.com/office/drawing/2014/main" id="{CB2792FD-040D-BD92-4372-8D076E41F4D0}"/>
                </a:ext>
              </a:extLst>
            </p:cNvPr>
            <p:cNvGrpSpPr/>
            <p:nvPr/>
          </p:nvGrpSpPr>
          <p:grpSpPr>
            <a:xfrm>
              <a:off x="3761959" y="1354213"/>
              <a:ext cx="3008684" cy="137115"/>
              <a:chOff x="3844404" y="1206631"/>
              <a:chExt cx="3008684" cy="137115"/>
            </a:xfrm>
          </p:grpSpPr>
          <p:grpSp>
            <p:nvGrpSpPr>
              <p:cNvPr id="112" name="群組 111">
                <a:extLst>
                  <a:ext uri="{FF2B5EF4-FFF2-40B4-BE49-F238E27FC236}">
                    <a16:creationId xmlns:a16="http://schemas.microsoft.com/office/drawing/2014/main" id="{2927F63F-3422-9588-D666-4F6AD98F131B}"/>
                  </a:ext>
                </a:extLst>
              </p:cNvPr>
              <p:cNvGrpSpPr/>
              <p:nvPr/>
            </p:nvGrpSpPr>
            <p:grpSpPr>
              <a:xfrm>
                <a:off x="3844404" y="1326103"/>
                <a:ext cx="3008684" cy="0"/>
                <a:chOff x="3801630" y="1326103"/>
                <a:chExt cx="3008684" cy="0"/>
              </a:xfrm>
            </p:grpSpPr>
            <p:sp>
              <p:nvSpPr>
                <p:cNvPr id="105" name="Line 20">
                  <a:extLst>
                    <a:ext uri="{FF2B5EF4-FFF2-40B4-BE49-F238E27FC236}">
                      <a16:creationId xmlns:a16="http://schemas.microsoft.com/office/drawing/2014/main" id="{88E9CFD9-F0A6-EDF9-7C3D-93B5E2679324}"/>
                    </a:ext>
                  </a:extLst>
                </p:cNvPr>
                <p:cNvSpPr/>
                <p:nvPr/>
              </p:nvSpPr>
              <p:spPr bwMode="auto">
                <a:xfrm>
                  <a:off x="3801630" y="1326103"/>
                  <a:ext cx="703120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9" name="Line 20">
                  <a:extLst>
                    <a:ext uri="{FF2B5EF4-FFF2-40B4-BE49-F238E27FC236}">
                      <a16:creationId xmlns:a16="http://schemas.microsoft.com/office/drawing/2014/main" id="{CA4DA590-3FB0-394F-E818-B12487A36196}"/>
                    </a:ext>
                  </a:extLst>
                </p:cNvPr>
                <p:cNvSpPr/>
                <p:nvPr/>
              </p:nvSpPr>
              <p:spPr bwMode="auto">
                <a:xfrm>
                  <a:off x="4624476" y="1326103"/>
                  <a:ext cx="2185838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259" name="群組 258">
                <a:extLst>
                  <a:ext uri="{FF2B5EF4-FFF2-40B4-BE49-F238E27FC236}">
                    <a16:creationId xmlns:a16="http://schemas.microsoft.com/office/drawing/2014/main" id="{19E22977-CFF8-8D9E-0EE4-D618090BB642}"/>
                  </a:ext>
                </a:extLst>
              </p:cNvPr>
              <p:cNvGrpSpPr/>
              <p:nvPr/>
            </p:nvGrpSpPr>
            <p:grpSpPr>
              <a:xfrm>
                <a:off x="4512505" y="1206631"/>
                <a:ext cx="174478" cy="137115"/>
                <a:chOff x="898525" y="4238035"/>
                <a:chExt cx="174478" cy="137115"/>
              </a:xfrm>
            </p:grpSpPr>
            <p:sp>
              <p:nvSpPr>
                <p:cNvPr id="264" name="箭號: ＞形 263">
                  <a:extLst>
                    <a:ext uri="{FF2B5EF4-FFF2-40B4-BE49-F238E27FC236}">
                      <a16:creationId xmlns:a16="http://schemas.microsoft.com/office/drawing/2014/main" id="{6555F958-C441-3B1A-4F91-739FDDBD6E2E}"/>
                    </a:ext>
                  </a:extLst>
                </p:cNvPr>
                <p:cNvSpPr/>
                <p:nvPr/>
              </p:nvSpPr>
              <p:spPr>
                <a:xfrm>
                  <a:off x="898525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5" name="箭號: ＞形 264">
                  <a:extLst>
                    <a:ext uri="{FF2B5EF4-FFF2-40B4-BE49-F238E27FC236}">
                      <a16:creationId xmlns:a16="http://schemas.microsoft.com/office/drawing/2014/main" id="{E3744523-8F06-8901-9100-317DA90C13CD}"/>
                    </a:ext>
                  </a:extLst>
                </p:cNvPr>
                <p:cNvSpPr/>
                <p:nvPr/>
              </p:nvSpPr>
              <p:spPr>
                <a:xfrm>
                  <a:off x="968228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</p:grpSp>
        </p:grpSp>
        <p:sp>
          <p:nvSpPr>
            <p:cNvPr id="266" name="TextBox 15">
              <a:extLst>
                <a:ext uri="{FF2B5EF4-FFF2-40B4-BE49-F238E27FC236}">
                  <a16:creationId xmlns:a16="http://schemas.microsoft.com/office/drawing/2014/main" id="{F59F417C-6D97-75ED-4C11-44EC4FCF7C1A}"/>
                </a:ext>
              </a:extLst>
            </p:cNvPr>
            <p:cNvSpPr txBox="1"/>
            <p:nvPr/>
          </p:nvSpPr>
          <p:spPr>
            <a:xfrm>
              <a:off x="4578296" y="1178582"/>
              <a:ext cx="2236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沒有定量化的判斷基準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49C5659B-C4CF-32BB-FA98-6BD370132605}"/>
                </a:ext>
              </a:extLst>
            </p:cNvPr>
            <p:cNvGrpSpPr/>
            <p:nvPr/>
          </p:nvGrpSpPr>
          <p:grpSpPr>
            <a:xfrm>
              <a:off x="7833192" y="980616"/>
              <a:ext cx="1096589" cy="911254"/>
              <a:chOff x="7795717" y="980616"/>
              <a:chExt cx="1096589" cy="911254"/>
            </a:xfrm>
          </p:grpSpPr>
          <p:grpSp>
            <p:nvGrpSpPr>
              <p:cNvPr id="281" name="群組 280">
                <a:extLst>
                  <a:ext uri="{FF2B5EF4-FFF2-40B4-BE49-F238E27FC236}">
                    <a16:creationId xmlns:a16="http://schemas.microsoft.com/office/drawing/2014/main" id="{4EA683F5-9E3B-1209-C14F-B289196264A6}"/>
                  </a:ext>
                </a:extLst>
              </p:cNvPr>
              <p:cNvGrpSpPr/>
              <p:nvPr/>
            </p:nvGrpSpPr>
            <p:grpSpPr>
              <a:xfrm>
                <a:off x="8260229" y="1227029"/>
                <a:ext cx="632077" cy="548692"/>
                <a:chOff x="6744104" y="1166591"/>
                <a:chExt cx="632077" cy="548692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77" name="Oval 5">
                  <a:extLst>
                    <a:ext uri="{FF2B5EF4-FFF2-40B4-BE49-F238E27FC236}">
                      <a16:creationId xmlns:a16="http://schemas.microsoft.com/office/drawing/2014/main" id="{63B04885-D3C0-A6D1-89B3-8024E277A8D3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2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78" name="Freeform 6">
                  <a:extLst>
                    <a:ext uri="{FF2B5EF4-FFF2-40B4-BE49-F238E27FC236}">
                      <a16:creationId xmlns:a16="http://schemas.microsoft.com/office/drawing/2014/main" id="{B7DFFB1C-82A8-0616-528B-E480C899B93D}"/>
                    </a:ext>
                  </a:extLst>
                </p:cNvPr>
                <p:cNvSpPr/>
                <p:nvPr/>
              </p:nvSpPr>
              <p:spPr bwMode="auto">
                <a:xfrm rot="420242">
                  <a:off x="6992099" y="1571181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2" name="群組 281">
                <a:extLst>
                  <a:ext uri="{FF2B5EF4-FFF2-40B4-BE49-F238E27FC236}">
                    <a16:creationId xmlns:a16="http://schemas.microsoft.com/office/drawing/2014/main" id="{1C02947C-2DAC-F1B3-A28D-6A502ABC3DB2}"/>
                  </a:ext>
                </a:extLst>
              </p:cNvPr>
              <p:cNvGrpSpPr/>
              <p:nvPr/>
            </p:nvGrpSpPr>
            <p:grpSpPr>
              <a:xfrm>
                <a:off x="7795717" y="980616"/>
                <a:ext cx="632077" cy="537305"/>
                <a:chOff x="6744104" y="1166591"/>
                <a:chExt cx="632077" cy="537305"/>
              </a:xfrm>
            </p:grpSpPr>
            <p:sp>
              <p:nvSpPr>
                <p:cNvPr id="283" name="Oval 5">
                  <a:extLst>
                    <a:ext uri="{FF2B5EF4-FFF2-40B4-BE49-F238E27FC236}">
                      <a16:creationId xmlns:a16="http://schemas.microsoft.com/office/drawing/2014/main" id="{49F9778D-CF71-2149-8380-86309DEAB375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1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4" name="Freeform 6">
                  <a:extLst>
                    <a:ext uri="{FF2B5EF4-FFF2-40B4-BE49-F238E27FC236}">
                      <a16:creationId xmlns:a16="http://schemas.microsoft.com/office/drawing/2014/main" id="{46C8B3E7-75E8-B0DF-923E-93B3A17D1016}"/>
                    </a:ext>
                  </a:extLst>
                </p:cNvPr>
                <p:cNvSpPr/>
                <p:nvPr/>
              </p:nvSpPr>
              <p:spPr bwMode="auto">
                <a:xfrm flipH="1">
                  <a:off x="6787977" y="1559794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5" name="群組 284">
                <a:extLst>
                  <a:ext uri="{FF2B5EF4-FFF2-40B4-BE49-F238E27FC236}">
                    <a16:creationId xmlns:a16="http://schemas.microsoft.com/office/drawing/2014/main" id="{C487C97F-02C9-E69A-03D7-F779EC217739}"/>
                  </a:ext>
                </a:extLst>
              </p:cNvPr>
              <p:cNvGrpSpPr/>
              <p:nvPr/>
            </p:nvGrpSpPr>
            <p:grpSpPr>
              <a:xfrm>
                <a:off x="7862948" y="1494833"/>
                <a:ext cx="445534" cy="397037"/>
                <a:chOff x="6744104" y="1166591"/>
                <a:chExt cx="632077" cy="56327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86" name="Oval 5">
                  <a:extLst>
                    <a:ext uri="{FF2B5EF4-FFF2-40B4-BE49-F238E27FC236}">
                      <a16:creationId xmlns:a16="http://schemas.microsoft.com/office/drawing/2014/main" id="{2051C774-1549-7732-0398-7A0181C38FB4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b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...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7" name="Freeform 6">
                  <a:extLst>
                    <a:ext uri="{FF2B5EF4-FFF2-40B4-BE49-F238E27FC236}">
                      <a16:creationId xmlns:a16="http://schemas.microsoft.com/office/drawing/2014/main" id="{550C17E5-AE8F-F21D-7B8C-352C5107A39F}"/>
                    </a:ext>
                  </a:extLst>
                </p:cNvPr>
                <p:cNvSpPr/>
                <p:nvPr/>
              </p:nvSpPr>
              <p:spPr bwMode="auto">
                <a:xfrm flipH="1">
                  <a:off x="6903697" y="1585763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E4318BF7-03C1-2401-1B73-6E1EC0998907}"/>
                </a:ext>
              </a:extLst>
            </p:cNvPr>
            <p:cNvGrpSpPr/>
            <p:nvPr/>
          </p:nvGrpSpPr>
          <p:grpSpPr>
            <a:xfrm>
              <a:off x="5955960" y="1690160"/>
              <a:ext cx="2973821" cy="338554"/>
              <a:chOff x="6038405" y="1690160"/>
              <a:chExt cx="2973821" cy="338554"/>
            </a:xfrm>
          </p:grpSpPr>
          <p:grpSp>
            <p:nvGrpSpPr>
              <p:cNvPr id="288" name="群組 287">
                <a:extLst>
                  <a:ext uri="{FF2B5EF4-FFF2-40B4-BE49-F238E27FC236}">
                    <a16:creationId xmlns:a16="http://schemas.microsoft.com/office/drawing/2014/main" id="{DE0316EF-A9DB-5F7B-C8F4-E2AA59B45969}"/>
                  </a:ext>
                </a:extLst>
              </p:cNvPr>
              <p:cNvGrpSpPr/>
              <p:nvPr/>
            </p:nvGrpSpPr>
            <p:grpSpPr>
              <a:xfrm>
                <a:off x="6067078" y="1872995"/>
                <a:ext cx="2945148" cy="137115"/>
                <a:chOff x="2890967" y="1206631"/>
                <a:chExt cx="2945148" cy="137115"/>
              </a:xfrm>
            </p:grpSpPr>
            <p:grpSp>
              <p:nvGrpSpPr>
                <p:cNvPr id="289" name="群組 288">
                  <a:extLst>
                    <a:ext uri="{FF2B5EF4-FFF2-40B4-BE49-F238E27FC236}">
                      <a16:creationId xmlns:a16="http://schemas.microsoft.com/office/drawing/2014/main" id="{A9D44C68-56DF-B96E-EBF8-9EF9D62E2D2B}"/>
                    </a:ext>
                  </a:extLst>
                </p:cNvPr>
                <p:cNvGrpSpPr/>
                <p:nvPr/>
              </p:nvGrpSpPr>
              <p:grpSpPr>
                <a:xfrm>
                  <a:off x="2890967" y="1326103"/>
                  <a:ext cx="2945148" cy="0"/>
                  <a:chOff x="2848193" y="1326103"/>
                  <a:chExt cx="2945148" cy="0"/>
                </a:xfrm>
              </p:grpSpPr>
              <p:sp>
                <p:nvSpPr>
                  <p:cNvPr id="293" name="Line 20">
                    <a:extLst>
                      <a:ext uri="{FF2B5EF4-FFF2-40B4-BE49-F238E27FC236}">
                        <a16:creationId xmlns:a16="http://schemas.microsoft.com/office/drawing/2014/main" id="{568085FE-61DF-9752-2108-FA11F5E555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48193" y="1326103"/>
                    <a:ext cx="1656557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94" name="Line 20">
                    <a:extLst>
                      <a:ext uri="{FF2B5EF4-FFF2-40B4-BE49-F238E27FC236}">
                        <a16:creationId xmlns:a16="http://schemas.microsoft.com/office/drawing/2014/main" id="{162D3A1E-478A-CCB1-E667-F75C518BE7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24476" y="1326103"/>
                    <a:ext cx="1168865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</p:grpSp>
            <p:grpSp>
              <p:nvGrpSpPr>
                <p:cNvPr id="290" name="群組 289">
                  <a:extLst>
                    <a:ext uri="{FF2B5EF4-FFF2-40B4-BE49-F238E27FC236}">
                      <a16:creationId xmlns:a16="http://schemas.microsoft.com/office/drawing/2014/main" id="{BB5A1774-52E8-04F4-1C38-2055292B2CE1}"/>
                    </a:ext>
                  </a:extLst>
                </p:cNvPr>
                <p:cNvGrpSpPr/>
                <p:nvPr/>
              </p:nvGrpSpPr>
              <p:grpSpPr>
                <a:xfrm>
                  <a:off x="4512505" y="1206631"/>
                  <a:ext cx="174478" cy="137115"/>
                  <a:chOff x="898525" y="4238035"/>
                  <a:chExt cx="174478" cy="137115"/>
                </a:xfrm>
              </p:grpSpPr>
              <p:sp>
                <p:nvSpPr>
                  <p:cNvPr id="291" name="箭號: ＞形 290">
                    <a:extLst>
                      <a:ext uri="{FF2B5EF4-FFF2-40B4-BE49-F238E27FC236}">
                        <a16:creationId xmlns:a16="http://schemas.microsoft.com/office/drawing/2014/main" id="{C41F929F-4DF9-9D04-AEE8-2DD33AB706F2}"/>
                      </a:ext>
                    </a:extLst>
                  </p:cNvPr>
                  <p:cNvSpPr/>
                  <p:nvPr/>
                </p:nvSpPr>
                <p:spPr>
                  <a:xfrm>
                    <a:off x="898525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292" name="箭號: ＞形 291">
                    <a:extLst>
                      <a:ext uri="{FF2B5EF4-FFF2-40B4-BE49-F238E27FC236}">
                        <a16:creationId xmlns:a16="http://schemas.microsoft.com/office/drawing/2014/main" id="{A25DAD45-AACC-C42D-2952-C1727014BF1F}"/>
                      </a:ext>
                    </a:extLst>
                  </p:cNvPr>
                  <p:cNvSpPr/>
                  <p:nvPr/>
                </p:nvSpPr>
                <p:spPr>
                  <a:xfrm>
                    <a:off x="968228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295" name="TextBox 15">
                <a:extLst>
                  <a:ext uri="{FF2B5EF4-FFF2-40B4-BE49-F238E27FC236}">
                    <a16:creationId xmlns:a16="http://schemas.microsoft.com/office/drawing/2014/main" id="{55F84A02-70B4-FD83-046F-09A35F88D1DE}"/>
                  </a:ext>
                </a:extLst>
              </p:cNvPr>
              <p:cNvSpPr txBox="1"/>
              <p:nvPr/>
            </p:nvSpPr>
            <p:spPr>
              <a:xfrm>
                <a:off x="6038405" y="1690160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意見分歧</a:t>
                </a:r>
                <a:endParaRPr lang="ja-JP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17" name="群組 316">
              <a:extLst>
                <a:ext uri="{FF2B5EF4-FFF2-40B4-BE49-F238E27FC236}">
                  <a16:creationId xmlns:a16="http://schemas.microsoft.com/office/drawing/2014/main" id="{EA415844-029B-F999-99B8-2B25C9AB35CD}"/>
                </a:ext>
              </a:extLst>
            </p:cNvPr>
            <p:cNvGrpSpPr/>
            <p:nvPr/>
          </p:nvGrpSpPr>
          <p:grpSpPr>
            <a:xfrm>
              <a:off x="647701" y="1901855"/>
              <a:ext cx="2636944" cy="259440"/>
              <a:chOff x="730146" y="1754273"/>
              <a:chExt cx="2636944" cy="259440"/>
            </a:xfrm>
          </p:grpSpPr>
          <p:sp>
            <p:nvSpPr>
              <p:cNvPr id="298" name="Freeform 1002">
                <a:extLst>
                  <a:ext uri="{FF2B5EF4-FFF2-40B4-BE49-F238E27FC236}">
                    <a16:creationId xmlns:a16="http://schemas.microsoft.com/office/drawing/2014/main" id="{9792B34B-FE96-02C0-FD38-24C1618F5DA4}"/>
                  </a:ext>
                </a:extLst>
              </p:cNvPr>
              <p:cNvSpPr/>
              <p:nvPr/>
            </p:nvSpPr>
            <p:spPr bwMode="auto">
              <a:xfrm>
                <a:off x="3141538" y="1754273"/>
                <a:ext cx="225552" cy="259440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2" name="Line 20">
                <a:extLst>
                  <a:ext uri="{FF2B5EF4-FFF2-40B4-BE49-F238E27FC236}">
                    <a16:creationId xmlns:a16="http://schemas.microsoft.com/office/drawing/2014/main" id="{17497228-756B-CF30-A6A6-E64A0B7526B0}"/>
                  </a:ext>
                </a:extLst>
              </p:cNvPr>
              <p:cNvSpPr/>
              <p:nvPr/>
            </p:nvSpPr>
            <p:spPr bwMode="auto">
              <a:xfrm>
                <a:off x="730146" y="2013713"/>
                <a:ext cx="2411392" cy="0"/>
              </a:xfrm>
              <a:prstGeom prst="line">
                <a:avLst/>
              </a:prstGeom>
              <a:noFill/>
              <a:ln w="1905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316" name="群組 315">
                <a:extLst>
                  <a:ext uri="{FF2B5EF4-FFF2-40B4-BE49-F238E27FC236}">
                    <a16:creationId xmlns:a16="http://schemas.microsoft.com/office/drawing/2014/main" id="{6632F029-3738-97A5-4766-244593659E32}"/>
                  </a:ext>
                </a:extLst>
              </p:cNvPr>
              <p:cNvGrpSpPr/>
              <p:nvPr/>
            </p:nvGrpSpPr>
            <p:grpSpPr>
              <a:xfrm>
                <a:off x="2707662" y="1922023"/>
                <a:ext cx="388355" cy="89549"/>
                <a:chOff x="2707662" y="1922023"/>
                <a:chExt cx="388355" cy="89549"/>
              </a:xfrm>
              <a:solidFill>
                <a:srgbClr val="00B0F0"/>
              </a:solidFill>
            </p:grpSpPr>
            <p:grpSp>
              <p:nvGrpSpPr>
                <p:cNvPr id="301" name="群組 300">
                  <a:extLst>
                    <a:ext uri="{FF2B5EF4-FFF2-40B4-BE49-F238E27FC236}">
                      <a16:creationId xmlns:a16="http://schemas.microsoft.com/office/drawing/2014/main" id="{D0356BDF-8628-F30B-248F-FEFE5A021FDA}"/>
                    </a:ext>
                  </a:extLst>
                </p:cNvPr>
                <p:cNvGrpSpPr/>
                <p:nvPr/>
              </p:nvGrpSpPr>
              <p:grpSpPr>
                <a:xfrm flipH="1">
                  <a:off x="2982067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299" name="箭號: ＞形 298">
                    <a:extLst>
                      <a:ext uri="{FF2B5EF4-FFF2-40B4-BE49-F238E27FC236}">
                        <a16:creationId xmlns:a16="http://schemas.microsoft.com/office/drawing/2014/main" id="{D4096F7B-A2B6-EF68-42E6-A6CE419DF13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0" name="箭號: ＞形 299">
                    <a:extLst>
                      <a:ext uri="{FF2B5EF4-FFF2-40B4-BE49-F238E27FC236}">
                        <a16:creationId xmlns:a16="http://schemas.microsoft.com/office/drawing/2014/main" id="{4BC28F57-5C95-7226-62EF-BBA9299ABFD1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06" name="群組 305">
                  <a:extLst>
                    <a:ext uri="{FF2B5EF4-FFF2-40B4-BE49-F238E27FC236}">
                      <a16:creationId xmlns:a16="http://schemas.microsoft.com/office/drawing/2014/main" id="{2AC1EEBF-F00F-132F-A7A9-1A738779CC9E}"/>
                    </a:ext>
                  </a:extLst>
                </p:cNvPr>
                <p:cNvGrpSpPr/>
                <p:nvPr/>
              </p:nvGrpSpPr>
              <p:grpSpPr>
                <a:xfrm flipH="1">
                  <a:off x="2891084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07" name="箭號: ＞形 306">
                    <a:extLst>
                      <a:ext uri="{FF2B5EF4-FFF2-40B4-BE49-F238E27FC236}">
                        <a16:creationId xmlns:a16="http://schemas.microsoft.com/office/drawing/2014/main" id="{794BCA6E-59A0-756A-9D10-6BCE0C9AB5F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8" name="箭號: ＞形 307">
                    <a:extLst>
                      <a:ext uri="{FF2B5EF4-FFF2-40B4-BE49-F238E27FC236}">
                        <a16:creationId xmlns:a16="http://schemas.microsoft.com/office/drawing/2014/main" id="{68CB652D-F110-3845-6C9D-8796642A51EB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0" name="群組 309">
                  <a:extLst>
                    <a:ext uri="{FF2B5EF4-FFF2-40B4-BE49-F238E27FC236}">
                      <a16:creationId xmlns:a16="http://schemas.microsoft.com/office/drawing/2014/main" id="{84198EA4-E599-4C10-207C-45756086697E}"/>
                    </a:ext>
                  </a:extLst>
                </p:cNvPr>
                <p:cNvGrpSpPr/>
                <p:nvPr/>
              </p:nvGrpSpPr>
              <p:grpSpPr>
                <a:xfrm flipH="1">
                  <a:off x="2798645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1" name="箭號: ＞形 310">
                    <a:extLst>
                      <a:ext uri="{FF2B5EF4-FFF2-40B4-BE49-F238E27FC236}">
                        <a16:creationId xmlns:a16="http://schemas.microsoft.com/office/drawing/2014/main" id="{3BA6A0E5-E32C-A31F-1705-2F3ACC1567CD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2" name="箭號: ＞形 311">
                    <a:extLst>
                      <a:ext uri="{FF2B5EF4-FFF2-40B4-BE49-F238E27FC236}">
                        <a16:creationId xmlns:a16="http://schemas.microsoft.com/office/drawing/2014/main" id="{8B77D21F-4D23-78F0-50B6-D3175CF0E06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3" name="群組 312">
                  <a:extLst>
                    <a:ext uri="{FF2B5EF4-FFF2-40B4-BE49-F238E27FC236}">
                      <a16:creationId xmlns:a16="http://schemas.microsoft.com/office/drawing/2014/main" id="{F12C9C47-5BFB-236B-570C-183FBBF90B48}"/>
                    </a:ext>
                  </a:extLst>
                </p:cNvPr>
                <p:cNvGrpSpPr/>
                <p:nvPr/>
              </p:nvGrpSpPr>
              <p:grpSpPr>
                <a:xfrm flipH="1">
                  <a:off x="2707662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4" name="箭號: ＞形 313">
                    <a:extLst>
                      <a:ext uri="{FF2B5EF4-FFF2-40B4-BE49-F238E27FC236}">
                        <a16:creationId xmlns:a16="http://schemas.microsoft.com/office/drawing/2014/main" id="{DD3D1FC0-D7BE-02DC-905D-F349959B5C06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5" name="箭號: ＞形 314">
                    <a:extLst>
                      <a:ext uri="{FF2B5EF4-FFF2-40B4-BE49-F238E27FC236}">
                        <a16:creationId xmlns:a16="http://schemas.microsoft.com/office/drawing/2014/main" id="{83E52D3D-3F92-A153-69C1-5C8CBEE59F4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334" name="群組 333">
            <a:extLst>
              <a:ext uri="{FF2B5EF4-FFF2-40B4-BE49-F238E27FC236}">
                <a16:creationId xmlns:a16="http://schemas.microsoft.com/office/drawing/2014/main" id="{C99AA4CE-9605-69BF-770E-BE17B2216FDB}"/>
              </a:ext>
            </a:extLst>
          </p:cNvPr>
          <p:cNvGrpSpPr/>
          <p:nvPr/>
        </p:nvGrpSpPr>
        <p:grpSpPr>
          <a:xfrm>
            <a:off x="225303" y="2117747"/>
            <a:ext cx="9190895" cy="905844"/>
            <a:chOff x="225303" y="2056581"/>
            <a:chExt cx="9190895" cy="905844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>
              <a:off x="225303" y="2105413"/>
              <a:ext cx="4036730" cy="619716"/>
              <a:chOff x="-3269511" y="4719636"/>
              <a:chExt cx="12350011" cy="18959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-3254939" y="6186490"/>
                <a:ext cx="101217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20">
                <a:extLst>
                  <a:ext uri="{FF2B5EF4-FFF2-40B4-BE49-F238E27FC236}">
                    <a16:creationId xmlns:a16="http://schemas.microsoft.com/office/drawing/2014/main" id="{FC5F15E5-F055-E523-B80D-E0E53CF60603}"/>
                  </a:ext>
                </a:extLst>
              </p:cNvPr>
              <p:cNvSpPr/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7" name="Freeform 1002">
                <a:extLst>
                  <a:ext uri="{FF2B5EF4-FFF2-40B4-BE49-F238E27FC236}">
                    <a16:creationId xmlns:a16="http://schemas.microsoft.com/office/drawing/2014/main" id="{CEADCB4B-0CAB-1BBF-2DCF-2696D6AA1CCB}"/>
                  </a:ext>
                </a:extLst>
              </p:cNvPr>
              <p:cNvSpPr/>
              <p:nvPr/>
            </p:nvSpPr>
            <p:spPr bwMode="auto">
              <a:xfrm>
                <a:off x="-3269511" y="4719636"/>
                <a:ext cx="1292289" cy="148644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9FFB03-BF0D-8E73-0C1D-4D2EABA192A0}"/>
                </a:ext>
              </a:extLst>
            </p:cNvPr>
            <p:cNvSpPr txBox="1"/>
            <p:nvPr/>
          </p:nvSpPr>
          <p:spPr>
            <a:xfrm>
              <a:off x="1469612" y="226718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自行開發影像數據化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92C14D6-CC5D-40D0-EE35-EE172806E343}"/>
                </a:ext>
              </a:extLst>
            </p:cNvPr>
            <p:cNvGrpSpPr/>
            <p:nvPr/>
          </p:nvGrpSpPr>
          <p:grpSpPr>
            <a:xfrm>
              <a:off x="4872696" y="2373545"/>
              <a:ext cx="4543502" cy="350252"/>
              <a:chOff x="4611638" y="5544036"/>
              <a:chExt cx="13900434" cy="1071563"/>
            </a:xfrm>
          </p:grpSpPr>
          <p:sp>
            <p:nvSpPr>
              <p:cNvPr id="14" name="Line 20">
                <a:extLst>
                  <a:ext uri="{FF2B5EF4-FFF2-40B4-BE49-F238E27FC236}">
                    <a16:creationId xmlns:a16="http://schemas.microsoft.com/office/drawing/2014/main" id="{48A3BFD2-4554-C0A1-6423-331B84FD4A36}"/>
                  </a:ext>
                </a:extLst>
              </p:cNvPr>
              <p:cNvSpPr/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Freeform 1001">
                <a:extLst>
                  <a:ext uri="{FF2B5EF4-FFF2-40B4-BE49-F238E27FC236}">
                    <a16:creationId xmlns:a16="http://schemas.microsoft.com/office/drawing/2014/main" id="{75FA7371-1D86-5D47-6D62-466403E6830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Freeform 1002">
                <a:extLst>
                  <a:ext uri="{FF2B5EF4-FFF2-40B4-BE49-F238E27FC236}">
                    <a16:creationId xmlns:a16="http://schemas.microsoft.com/office/drawing/2014/main" id="{62200433-18DA-7163-A01B-F697008E25D1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Freeform 1003">
                <a:extLst>
                  <a:ext uri="{FF2B5EF4-FFF2-40B4-BE49-F238E27FC236}">
                    <a16:creationId xmlns:a16="http://schemas.microsoft.com/office/drawing/2014/main" id="{BF0A3673-B50C-2517-5F29-EABF637D638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20">
                <a:extLst>
                  <a:ext uri="{FF2B5EF4-FFF2-40B4-BE49-F238E27FC236}">
                    <a16:creationId xmlns:a16="http://schemas.microsoft.com/office/drawing/2014/main" id="{B1E93629-3247-0419-C3BD-411E4D34500B}"/>
                  </a:ext>
                </a:extLst>
              </p:cNvPr>
              <p:cNvSpPr/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7AA7422-8108-00D7-68F9-4A45DE8CAF60}"/>
                </a:ext>
              </a:extLst>
            </p:cNvPr>
            <p:cNvSpPr txBox="1"/>
            <p:nvPr/>
          </p:nvSpPr>
          <p:spPr>
            <a:xfrm>
              <a:off x="5764392" y="2265847"/>
              <a:ext cx="2236510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即時</a:t>
              </a:r>
              <a:r>
                <a:rPr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、</a:t>
              </a:r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定量的數據變化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B8E1DD4-8B3C-1684-BA6C-3A3423BDBE40}"/>
                </a:ext>
              </a:extLst>
            </p:cNvPr>
            <p:cNvSpPr txBox="1"/>
            <p:nvPr/>
          </p:nvSpPr>
          <p:spPr>
            <a:xfrm>
              <a:off x="6520156" y="2558722"/>
              <a:ext cx="2441694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品質操作更加迅速、客觀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35" name="群組 234">
              <a:extLst>
                <a:ext uri="{FF2B5EF4-FFF2-40B4-BE49-F238E27FC236}">
                  <a16:creationId xmlns:a16="http://schemas.microsoft.com/office/drawing/2014/main" id="{C6C044EC-26D2-5194-5C83-2631E2E85B23}"/>
                </a:ext>
              </a:extLst>
            </p:cNvPr>
            <p:cNvGrpSpPr/>
            <p:nvPr/>
          </p:nvGrpSpPr>
          <p:grpSpPr>
            <a:xfrm>
              <a:off x="4068388" y="2056581"/>
              <a:ext cx="987085" cy="798417"/>
              <a:chOff x="4068388" y="2103115"/>
              <a:chExt cx="987085" cy="798417"/>
            </a:xfrm>
          </p:grpSpPr>
          <p:sp>
            <p:nvSpPr>
              <p:cNvPr id="225" name="矩形: 圓角 224">
                <a:extLst>
                  <a:ext uri="{FF2B5EF4-FFF2-40B4-BE49-F238E27FC236}">
                    <a16:creationId xmlns:a16="http://schemas.microsoft.com/office/drawing/2014/main" id="{E4983BA5-798A-2590-D2E3-38A388DB66EF}"/>
                  </a:ext>
                </a:extLst>
              </p:cNvPr>
              <p:cNvSpPr/>
              <p:nvPr/>
            </p:nvSpPr>
            <p:spPr>
              <a:xfrm rot="3603847">
                <a:off x="4263875" y="2109934"/>
                <a:ext cx="596111" cy="987085"/>
              </a:xfrm>
              <a:custGeom>
                <a:avLst/>
                <a:gdLst>
                  <a:gd name="connsiteX0" fmla="*/ 0 w 686061"/>
                  <a:gd name="connsiteY0" fmla="*/ 44699 h 648000"/>
                  <a:gd name="connsiteX1" fmla="*/ 44699 w 686061"/>
                  <a:gd name="connsiteY1" fmla="*/ 0 h 648000"/>
                  <a:gd name="connsiteX2" fmla="*/ 641362 w 686061"/>
                  <a:gd name="connsiteY2" fmla="*/ 0 h 648000"/>
                  <a:gd name="connsiteX3" fmla="*/ 686061 w 686061"/>
                  <a:gd name="connsiteY3" fmla="*/ 44699 h 648000"/>
                  <a:gd name="connsiteX4" fmla="*/ 686061 w 686061"/>
                  <a:gd name="connsiteY4" fmla="*/ 603301 h 648000"/>
                  <a:gd name="connsiteX5" fmla="*/ 641362 w 686061"/>
                  <a:gd name="connsiteY5" fmla="*/ 648000 h 648000"/>
                  <a:gd name="connsiteX6" fmla="*/ 44699 w 686061"/>
                  <a:gd name="connsiteY6" fmla="*/ 648000 h 648000"/>
                  <a:gd name="connsiteX7" fmla="*/ 0 w 686061"/>
                  <a:gd name="connsiteY7" fmla="*/ 603301 h 648000"/>
                  <a:gd name="connsiteX8" fmla="*/ 0 w 686061"/>
                  <a:gd name="connsiteY8" fmla="*/ 44699 h 648000"/>
                  <a:gd name="connsiteX0" fmla="*/ 0 w 687064"/>
                  <a:gd name="connsiteY0" fmla="*/ 79843 h 648000"/>
                  <a:gd name="connsiteX1" fmla="*/ 45702 w 687064"/>
                  <a:gd name="connsiteY1" fmla="*/ 0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79843 h 648000"/>
                  <a:gd name="connsiteX1" fmla="*/ 44762 w 687064"/>
                  <a:gd name="connsiteY1" fmla="*/ 15947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356750 h 924907"/>
                  <a:gd name="connsiteX1" fmla="*/ 44762 w 687064"/>
                  <a:gd name="connsiteY1" fmla="*/ 292854 h 924907"/>
                  <a:gd name="connsiteX2" fmla="*/ 595735 w 687064"/>
                  <a:gd name="connsiteY2" fmla="*/ 0 h 924907"/>
                  <a:gd name="connsiteX3" fmla="*/ 687064 w 687064"/>
                  <a:gd name="connsiteY3" fmla="*/ 321606 h 924907"/>
                  <a:gd name="connsiteX4" fmla="*/ 687064 w 687064"/>
                  <a:gd name="connsiteY4" fmla="*/ 880208 h 924907"/>
                  <a:gd name="connsiteX5" fmla="*/ 642365 w 687064"/>
                  <a:gd name="connsiteY5" fmla="*/ 924907 h 924907"/>
                  <a:gd name="connsiteX6" fmla="*/ 45702 w 687064"/>
                  <a:gd name="connsiteY6" fmla="*/ 924907 h 924907"/>
                  <a:gd name="connsiteX7" fmla="*/ 1003 w 687064"/>
                  <a:gd name="connsiteY7" fmla="*/ 880208 h 924907"/>
                  <a:gd name="connsiteX8" fmla="*/ 0 w 68706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7064 w 687083"/>
                  <a:gd name="connsiteY4" fmla="*/ 880208 h 924907"/>
                  <a:gd name="connsiteX5" fmla="*/ 642365 w 687083"/>
                  <a:gd name="connsiteY5" fmla="*/ 924907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365 w 687704"/>
                  <a:gd name="connsiteY5" fmla="*/ 924907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891 w 687704"/>
                  <a:gd name="connsiteY5" fmla="*/ 589972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6778 w 687083"/>
                  <a:gd name="connsiteY4" fmla="*/ 522823 h 924907"/>
                  <a:gd name="connsiteX5" fmla="*/ 642891 w 687083"/>
                  <a:gd name="connsiteY5" fmla="*/ 589972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083"/>
                  <a:gd name="connsiteY0" fmla="*/ 385143 h 953300"/>
                  <a:gd name="connsiteX1" fmla="*/ 44762 w 687083"/>
                  <a:gd name="connsiteY1" fmla="*/ 321247 h 953300"/>
                  <a:gd name="connsiteX2" fmla="*/ 584605 w 687083"/>
                  <a:gd name="connsiteY2" fmla="*/ 0 h 953300"/>
                  <a:gd name="connsiteX3" fmla="*/ 687083 w 687083"/>
                  <a:gd name="connsiteY3" fmla="*/ 77973 h 953300"/>
                  <a:gd name="connsiteX4" fmla="*/ 686778 w 687083"/>
                  <a:gd name="connsiteY4" fmla="*/ 551216 h 953300"/>
                  <a:gd name="connsiteX5" fmla="*/ 642891 w 687083"/>
                  <a:gd name="connsiteY5" fmla="*/ 618365 h 953300"/>
                  <a:gd name="connsiteX6" fmla="*/ 45702 w 687083"/>
                  <a:gd name="connsiteY6" fmla="*/ 953300 h 953300"/>
                  <a:gd name="connsiteX7" fmla="*/ 1003 w 687083"/>
                  <a:gd name="connsiteY7" fmla="*/ 908601 h 953300"/>
                  <a:gd name="connsiteX8" fmla="*/ 0 w 687083"/>
                  <a:gd name="connsiteY8" fmla="*/ 385143 h 953300"/>
                  <a:gd name="connsiteX0" fmla="*/ 0 w 687083"/>
                  <a:gd name="connsiteY0" fmla="*/ 397837 h 965994"/>
                  <a:gd name="connsiteX1" fmla="*/ 44762 w 687083"/>
                  <a:gd name="connsiteY1" fmla="*/ 333941 h 965994"/>
                  <a:gd name="connsiteX2" fmla="*/ 586420 w 687083"/>
                  <a:gd name="connsiteY2" fmla="*/ 0 h 965994"/>
                  <a:gd name="connsiteX3" fmla="*/ 687083 w 687083"/>
                  <a:gd name="connsiteY3" fmla="*/ 90667 h 965994"/>
                  <a:gd name="connsiteX4" fmla="*/ 686778 w 687083"/>
                  <a:gd name="connsiteY4" fmla="*/ 563910 h 965994"/>
                  <a:gd name="connsiteX5" fmla="*/ 642891 w 687083"/>
                  <a:gd name="connsiteY5" fmla="*/ 631059 h 965994"/>
                  <a:gd name="connsiteX6" fmla="*/ 45702 w 687083"/>
                  <a:gd name="connsiteY6" fmla="*/ 965994 h 965994"/>
                  <a:gd name="connsiteX7" fmla="*/ 1003 w 687083"/>
                  <a:gd name="connsiteY7" fmla="*/ 921295 h 965994"/>
                  <a:gd name="connsiteX8" fmla="*/ 0 w 687083"/>
                  <a:gd name="connsiteY8" fmla="*/ 397837 h 965994"/>
                  <a:gd name="connsiteX0" fmla="*/ 0 w 688215"/>
                  <a:gd name="connsiteY0" fmla="*/ 398927 h 967084"/>
                  <a:gd name="connsiteX1" fmla="*/ 44762 w 688215"/>
                  <a:gd name="connsiteY1" fmla="*/ 335031 h 967084"/>
                  <a:gd name="connsiteX2" fmla="*/ 586420 w 688215"/>
                  <a:gd name="connsiteY2" fmla="*/ 1090 h 967084"/>
                  <a:gd name="connsiteX3" fmla="*/ 688215 w 688215"/>
                  <a:gd name="connsiteY3" fmla="*/ 18217 h 967084"/>
                  <a:gd name="connsiteX4" fmla="*/ 686778 w 688215"/>
                  <a:gd name="connsiteY4" fmla="*/ 565000 h 967084"/>
                  <a:gd name="connsiteX5" fmla="*/ 642891 w 688215"/>
                  <a:gd name="connsiteY5" fmla="*/ 632149 h 967084"/>
                  <a:gd name="connsiteX6" fmla="*/ 45702 w 688215"/>
                  <a:gd name="connsiteY6" fmla="*/ 967084 h 967084"/>
                  <a:gd name="connsiteX7" fmla="*/ 1003 w 688215"/>
                  <a:gd name="connsiteY7" fmla="*/ 922385 h 967084"/>
                  <a:gd name="connsiteX8" fmla="*/ 0 w 688215"/>
                  <a:gd name="connsiteY8" fmla="*/ 398927 h 967084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91 w 688215"/>
                  <a:gd name="connsiteY5" fmla="*/ 646657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169 w 688215"/>
                  <a:gd name="connsiteY5" fmla="*/ 657288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1912 h 980069"/>
                  <a:gd name="connsiteX1" fmla="*/ 44762 w 688215"/>
                  <a:gd name="connsiteY1" fmla="*/ 348016 h 980069"/>
                  <a:gd name="connsiteX2" fmla="*/ 586420 w 688215"/>
                  <a:gd name="connsiteY2" fmla="*/ 14075 h 980069"/>
                  <a:gd name="connsiteX3" fmla="*/ 688215 w 688215"/>
                  <a:gd name="connsiteY3" fmla="*/ 31202 h 980069"/>
                  <a:gd name="connsiteX4" fmla="*/ 688075 w 688215"/>
                  <a:gd name="connsiteY4" fmla="*/ 595119 h 980069"/>
                  <a:gd name="connsiteX5" fmla="*/ 642817 w 688215"/>
                  <a:gd name="connsiteY5" fmla="*/ 664332 h 980069"/>
                  <a:gd name="connsiteX6" fmla="*/ 45702 w 688215"/>
                  <a:gd name="connsiteY6" fmla="*/ 980069 h 980069"/>
                  <a:gd name="connsiteX7" fmla="*/ 1003 w 688215"/>
                  <a:gd name="connsiteY7" fmla="*/ 935370 h 980069"/>
                  <a:gd name="connsiteX8" fmla="*/ 0 w 688215"/>
                  <a:gd name="connsiteY8" fmla="*/ 411912 h 980069"/>
                  <a:gd name="connsiteX0" fmla="*/ 0 w 688215"/>
                  <a:gd name="connsiteY0" fmla="*/ 411475 h 979632"/>
                  <a:gd name="connsiteX1" fmla="*/ 44762 w 688215"/>
                  <a:gd name="connsiteY1" fmla="*/ 347579 h 979632"/>
                  <a:gd name="connsiteX2" fmla="*/ 588802 w 688215"/>
                  <a:gd name="connsiteY2" fmla="*/ 14827 h 979632"/>
                  <a:gd name="connsiteX3" fmla="*/ 688215 w 688215"/>
                  <a:gd name="connsiteY3" fmla="*/ 30765 h 979632"/>
                  <a:gd name="connsiteX4" fmla="*/ 688075 w 688215"/>
                  <a:gd name="connsiteY4" fmla="*/ 594682 h 979632"/>
                  <a:gd name="connsiteX5" fmla="*/ 642817 w 688215"/>
                  <a:gd name="connsiteY5" fmla="*/ 663895 h 979632"/>
                  <a:gd name="connsiteX6" fmla="*/ 45702 w 688215"/>
                  <a:gd name="connsiteY6" fmla="*/ 979632 h 979632"/>
                  <a:gd name="connsiteX7" fmla="*/ 1003 w 688215"/>
                  <a:gd name="connsiteY7" fmla="*/ 934933 h 979632"/>
                  <a:gd name="connsiteX8" fmla="*/ 0 w 688215"/>
                  <a:gd name="connsiteY8" fmla="*/ 411475 h 979632"/>
                  <a:gd name="connsiteX0" fmla="*/ 0 w 688215"/>
                  <a:gd name="connsiteY0" fmla="*/ 411911 h 980068"/>
                  <a:gd name="connsiteX1" fmla="*/ 44762 w 688215"/>
                  <a:gd name="connsiteY1" fmla="*/ 348015 h 980068"/>
                  <a:gd name="connsiteX2" fmla="*/ 586420 w 688215"/>
                  <a:gd name="connsiteY2" fmla="*/ 14075 h 980068"/>
                  <a:gd name="connsiteX3" fmla="*/ 688215 w 688215"/>
                  <a:gd name="connsiteY3" fmla="*/ 31201 h 980068"/>
                  <a:gd name="connsiteX4" fmla="*/ 688075 w 688215"/>
                  <a:gd name="connsiteY4" fmla="*/ 595118 h 980068"/>
                  <a:gd name="connsiteX5" fmla="*/ 642817 w 688215"/>
                  <a:gd name="connsiteY5" fmla="*/ 664331 h 980068"/>
                  <a:gd name="connsiteX6" fmla="*/ 45702 w 688215"/>
                  <a:gd name="connsiteY6" fmla="*/ 980068 h 980068"/>
                  <a:gd name="connsiteX7" fmla="*/ 1003 w 688215"/>
                  <a:gd name="connsiteY7" fmla="*/ 935369 h 980068"/>
                  <a:gd name="connsiteX8" fmla="*/ 0 w 688215"/>
                  <a:gd name="connsiteY8" fmla="*/ 411911 h 980068"/>
                  <a:gd name="connsiteX0" fmla="*/ 0 w 688215"/>
                  <a:gd name="connsiteY0" fmla="*/ 417560 h 985717"/>
                  <a:gd name="connsiteX1" fmla="*/ 44762 w 688215"/>
                  <a:gd name="connsiteY1" fmla="*/ 353664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24969 h 993126"/>
                  <a:gd name="connsiteX1" fmla="*/ 46856 w 688215"/>
                  <a:gd name="connsiteY1" fmla="*/ 348378 h 993126"/>
                  <a:gd name="connsiteX2" fmla="*/ 608296 w 688215"/>
                  <a:gd name="connsiteY2" fmla="*/ 13315 h 993126"/>
                  <a:gd name="connsiteX3" fmla="*/ 688215 w 688215"/>
                  <a:gd name="connsiteY3" fmla="*/ 44259 h 993126"/>
                  <a:gd name="connsiteX4" fmla="*/ 688075 w 688215"/>
                  <a:gd name="connsiteY4" fmla="*/ 608176 h 993126"/>
                  <a:gd name="connsiteX5" fmla="*/ 642817 w 688215"/>
                  <a:gd name="connsiteY5" fmla="*/ 677389 h 993126"/>
                  <a:gd name="connsiteX6" fmla="*/ 45702 w 688215"/>
                  <a:gd name="connsiteY6" fmla="*/ 993126 h 993126"/>
                  <a:gd name="connsiteX7" fmla="*/ 1003 w 688215"/>
                  <a:gd name="connsiteY7" fmla="*/ 948427 h 993126"/>
                  <a:gd name="connsiteX8" fmla="*/ 0 w 688215"/>
                  <a:gd name="connsiteY8" fmla="*/ 424969 h 993126"/>
                  <a:gd name="connsiteX0" fmla="*/ 0 w 688215"/>
                  <a:gd name="connsiteY0" fmla="*/ 423349 h 991506"/>
                  <a:gd name="connsiteX1" fmla="*/ 46856 w 688215"/>
                  <a:gd name="connsiteY1" fmla="*/ 346758 h 991506"/>
                  <a:gd name="connsiteX2" fmla="*/ 608296 w 688215"/>
                  <a:gd name="connsiteY2" fmla="*/ 11695 h 991506"/>
                  <a:gd name="connsiteX3" fmla="*/ 688215 w 688215"/>
                  <a:gd name="connsiteY3" fmla="*/ 42639 h 991506"/>
                  <a:gd name="connsiteX4" fmla="*/ 688075 w 688215"/>
                  <a:gd name="connsiteY4" fmla="*/ 606556 h 991506"/>
                  <a:gd name="connsiteX5" fmla="*/ 642817 w 688215"/>
                  <a:gd name="connsiteY5" fmla="*/ 675769 h 991506"/>
                  <a:gd name="connsiteX6" fmla="*/ 45702 w 688215"/>
                  <a:gd name="connsiteY6" fmla="*/ 991506 h 991506"/>
                  <a:gd name="connsiteX7" fmla="*/ 1003 w 688215"/>
                  <a:gd name="connsiteY7" fmla="*/ 946807 h 991506"/>
                  <a:gd name="connsiteX8" fmla="*/ 0 w 688215"/>
                  <a:gd name="connsiteY8" fmla="*/ 423349 h 991506"/>
                  <a:gd name="connsiteX0" fmla="*/ 0 w 688215"/>
                  <a:gd name="connsiteY0" fmla="*/ 416746 h 984903"/>
                  <a:gd name="connsiteX1" fmla="*/ 46856 w 688215"/>
                  <a:gd name="connsiteY1" fmla="*/ 340155 h 984903"/>
                  <a:gd name="connsiteX2" fmla="*/ 608296 w 688215"/>
                  <a:gd name="connsiteY2" fmla="*/ 5092 h 984903"/>
                  <a:gd name="connsiteX3" fmla="*/ 688215 w 688215"/>
                  <a:gd name="connsiteY3" fmla="*/ 36036 h 984903"/>
                  <a:gd name="connsiteX4" fmla="*/ 688075 w 688215"/>
                  <a:gd name="connsiteY4" fmla="*/ 599953 h 984903"/>
                  <a:gd name="connsiteX5" fmla="*/ 642817 w 688215"/>
                  <a:gd name="connsiteY5" fmla="*/ 669166 h 984903"/>
                  <a:gd name="connsiteX6" fmla="*/ 45702 w 688215"/>
                  <a:gd name="connsiteY6" fmla="*/ 984903 h 984903"/>
                  <a:gd name="connsiteX7" fmla="*/ 1003 w 688215"/>
                  <a:gd name="connsiteY7" fmla="*/ 940204 h 984903"/>
                  <a:gd name="connsiteX8" fmla="*/ 0 w 688215"/>
                  <a:gd name="connsiteY8" fmla="*/ 416746 h 984903"/>
                  <a:gd name="connsiteX0" fmla="*/ 0 w 688215"/>
                  <a:gd name="connsiteY0" fmla="*/ 413560 h 981717"/>
                  <a:gd name="connsiteX1" fmla="*/ 46856 w 688215"/>
                  <a:gd name="connsiteY1" fmla="*/ 336969 h 981717"/>
                  <a:gd name="connsiteX2" fmla="*/ 608296 w 688215"/>
                  <a:gd name="connsiteY2" fmla="*/ 1906 h 981717"/>
                  <a:gd name="connsiteX3" fmla="*/ 688215 w 688215"/>
                  <a:gd name="connsiteY3" fmla="*/ 32850 h 981717"/>
                  <a:gd name="connsiteX4" fmla="*/ 688075 w 688215"/>
                  <a:gd name="connsiteY4" fmla="*/ 596767 h 981717"/>
                  <a:gd name="connsiteX5" fmla="*/ 642817 w 688215"/>
                  <a:gd name="connsiteY5" fmla="*/ 665980 h 981717"/>
                  <a:gd name="connsiteX6" fmla="*/ 45702 w 688215"/>
                  <a:gd name="connsiteY6" fmla="*/ 981717 h 981717"/>
                  <a:gd name="connsiteX7" fmla="*/ 1003 w 688215"/>
                  <a:gd name="connsiteY7" fmla="*/ 937018 h 981717"/>
                  <a:gd name="connsiteX8" fmla="*/ 0 w 688215"/>
                  <a:gd name="connsiteY8" fmla="*/ 413560 h 981717"/>
                  <a:gd name="connsiteX0" fmla="*/ 0 w 688215"/>
                  <a:gd name="connsiteY0" fmla="*/ 414893 h 983050"/>
                  <a:gd name="connsiteX1" fmla="*/ 46856 w 688215"/>
                  <a:gd name="connsiteY1" fmla="*/ 338302 h 983050"/>
                  <a:gd name="connsiteX2" fmla="*/ 608296 w 688215"/>
                  <a:gd name="connsiteY2" fmla="*/ 3239 h 983050"/>
                  <a:gd name="connsiteX3" fmla="*/ 688215 w 688215"/>
                  <a:gd name="connsiteY3" fmla="*/ 34183 h 983050"/>
                  <a:gd name="connsiteX4" fmla="*/ 688075 w 688215"/>
                  <a:gd name="connsiteY4" fmla="*/ 598100 h 983050"/>
                  <a:gd name="connsiteX5" fmla="*/ 642817 w 688215"/>
                  <a:gd name="connsiteY5" fmla="*/ 667313 h 983050"/>
                  <a:gd name="connsiteX6" fmla="*/ 45702 w 688215"/>
                  <a:gd name="connsiteY6" fmla="*/ 983050 h 983050"/>
                  <a:gd name="connsiteX7" fmla="*/ 1003 w 688215"/>
                  <a:gd name="connsiteY7" fmla="*/ 938351 h 983050"/>
                  <a:gd name="connsiteX8" fmla="*/ 0 w 688215"/>
                  <a:gd name="connsiteY8" fmla="*/ 414893 h 983050"/>
                  <a:gd name="connsiteX0" fmla="*/ 0 w 688215"/>
                  <a:gd name="connsiteY0" fmla="*/ 418928 h 987085"/>
                  <a:gd name="connsiteX1" fmla="*/ 46856 w 688215"/>
                  <a:gd name="connsiteY1" fmla="*/ 342337 h 987085"/>
                  <a:gd name="connsiteX2" fmla="*/ 608296 w 688215"/>
                  <a:gd name="connsiteY2" fmla="*/ 7274 h 987085"/>
                  <a:gd name="connsiteX3" fmla="*/ 688215 w 688215"/>
                  <a:gd name="connsiteY3" fmla="*/ 38218 h 987085"/>
                  <a:gd name="connsiteX4" fmla="*/ 688075 w 688215"/>
                  <a:gd name="connsiteY4" fmla="*/ 602135 h 987085"/>
                  <a:gd name="connsiteX5" fmla="*/ 642817 w 688215"/>
                  <a:gd name="connsiteY5" fmla="*/ 671348 h 987085"/>
                  <a:gd name="connsiteX6" fmla="*/ 45702 w 688215"/>
                  <a:gd name="connsiteY6" fmla="*/ 987085 h 987085"/>
                  <a:gd name="connsiteX7" fmla="*/ 1003 w 688215"/>
                  <a:gd name="connsiteY7" fmla="*/ 942386 h 987085"/>
                  <a:gd name="connsiteX8" fmla="*/ 0 w 688215"/>
                  <a:gd name="connsiteY8" fmla="*/ 418928 h 98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8215" h="987085">
                    <a:moveTo>
                      <a:pt x="0" y="418928"/>
                    </a:moveTo>
                    <a:cubicBezTo>
                      <a:pt x="0" y="394241"/>
                      <a:pt x="18700" y="357095"/>
                      <a:pt x="46856" y="342337"/>
                    </a:cubicBezTo>
                    <a:lnTo>
                      <a:pt x="608296" y="7274"/>
                    </a:lnTo>
                    <a:cubicBezTo>
                      <a:pt x="651468" y="-10987"/>
                      <a:pt x="677904" y="7276"/>
                      <a:pt x="688215" y="38218"/>
                    </a:cubicBezTo>
                    <a:cubicBezTo>
                      <a:pt x="688209" y="315094"/>
                      <a:pt x="688081" y="325259"/>
                      <a:pt x="688075" y="602135"/>
                    </a:cubicBezTo>
                    <a:cubicBezTo>
                      <a:pt x="688075" y="626822"/>
                      <a:pt x="683605" y="651901"/>
                      <a:pt x="642817" y="671348"/>
                    </a:cubicBezTo>
                    <a:lnTo>
                      <a:pt x="45702" y="987085"/>
                    </a:lnTo>
                    <a:cubicBezTo>
                      <a:pt x="13867" y="983519"/>
                      <a:pt x="11182" y="980394"/>
                      <a:pt x="1003" y="942386"/>
                    </a:cubicBezTo>
                    <a:cubicBezTo>
                      <a:pt x="1003" y="756185"/>
                      <a:pt x="0" y="605129"/>
                      <a:pt x="0" y="418928"/>
                    </a:cubicBezTo>
                    <a:close/>
                  </a:path>
                </a:pathLst>
              </a:custGeom>
              <a:solidFill>
                <a:srgbClr val="97E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34" name="圖片 233">
                <a:extLst>
                  <a:ext uri="{FF2B5EF4-FFF2-40B4-BE49-F238E27FC236}">
                    <a16:creationId xmlns:a16="http://schemas.microsoft.com/office/drawing/2014/main" id="{5150AFA5-1EEB-C04B-54FB-EE754ED6A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0346" y="2103115"/>
                <a:ext cx="774355" cy="774355"/>
              </a:xfrm>
              <a:prstGeom prst="rect">
                <a:avLst/>
              </a:prstGeom>
            </p:spPr>
          </p:pic>
        </p:grpSp>
        <p:pic>
          <p:nvPicPr>
            <p:cNvPr id="333" name="圖片 332">
              <a:extLst>
                <a:ext uri="{FF2B5EF4-FFF2-40B4-BE49-F238E27FC236}">
                  <a16:creationId xmlns:a16="http://schemas.microsoft.com/office/drawing/2014/main" id="{C6F4F4B5-3450-C4EE-8D9F-C077D64D6058}"/>
                </a:ext>
              </a:extLst>
            </p:cNvPr>
            <p:cNvPicPr/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2584871"/>
              <a:ext cx="1076398" cy="377554"/>
            </a:xfrm>
            <a:prstGeom prst="rect">
              <a:avLst/>
            </a:prstGeom>
          </p:spPr>
        </p:pic>
      </p:grpSp>
      <p:sp>
        <p:nvSpPr>
          <p:cNvPr id="335" name="平行四邊形 334">
            <a:extLst>
              <a:ext uri="{FF2B5EF4-FFF2-40B4-BE49-F238E27FC236}">
                <a16:creationId xmlns:a16="http://schemas.microsoft.com/office/drawing/2014/main" id="{56BB9A9F-10D3-E2A6-B674-FD04ED2C8099}"/>
              </a:ext>
            </a:extLst>
          </p:cNvPr>
          <p:cNvSpPr/>
          <p:nvPr/>
        </p:nvSpPr>
        <p:spPr>
          <a:xfrm>
            <a:off x="-329783" y="3200299"/>
            <a:ext cx="9663535" cy="1039555"/>
          </a:xfrm>
          <a:prstGeom prst="parallelogram">
            <a:avLst>
              <a:gd name="adj" fmla="val 83506"/>
            </a:avLst>
          </a:prstGeom>
          <a:solidFill>
            <a:srgbClr val="E5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343" name="群組 342">
            <a:extLst>
              <a:ext uri="{FF2B5EF4-FFF2-40B4-BE49-F238E27FC236}">
                <a16:creationId xmlns:a16="http://schemas.microsoft.com/office/drawing/2014/main" id="{E4F1844B-25E3-215E-2AD0-7FA67CD4A3DB}"/>
              </a:ext>
            </a:extLst>
          </p:cNvPr>
          <p:cNvGrpSpPr/>
          <p:nvPr/>
        </p:nvGrpSpPr>
        <p:grpSpPr>
          <a:xfrm>
            <a:off x="-181178" y="3428181"/>
            <a:ext cx="1235819" cy="506814"/>
            <a:chOff x="-97436" y="1092238"/>
            <a:chExt cx="1235819" cy="506814"/>
          </a:xfrm>
        </p:grpSpPr>
        <p:sp>
          <p:nvSpPr>
            <p:cNvPr id="344" name="TextBox 15">
              <a:extLst>
                <a:ext uri="{FF2B5EF4-FFF2-40B4-BE49-F238E27FC236}">
                  <a16:creationId xmlns:a16="http://schemas.microsoft.com/office/drawing/2014/main" id="{8C3DF8F7-047B-CAA4-6A67-BDD58F7DF5D7}"/>
                </a:ext>
              </a:extLst>
            </p:cNvPr>
            <p:cNvSpPr txBox="1"/>
            <p:nvPr/>
          </p:nvSpPr>
          <p:spPr>
            <a:xfrm>
              <a:off x="91481" y="10922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現在</a:t>
              </a:r>
              <a:endParaRPr lang="ja-JP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45" name="群組 344">
              <a:extLst>
                <a:ext uri="{FF2B5EF4-FFF2-40B4-BE49-F238E27FC236}">
                  <a16:creationId xmlns:a16="http://schemas.microsoft.com/office/drawing/2014/main" id="{3C5140FD-511E-F986-5D73-9167D2400D85}"/>
                </a:ext>
              </a:extLst>
            </p:cNvPr>
            <p:cNvGrpSpPr/>
            <p:nvPr/>
          </p:nvGrpSpPr>
          <p:grpSpPr>
            <a:xfrm>
              <a:off x="-97436" y="1248800"/>
              <a:ext cx="1235819" cy="350252"/>
              <a:chOff x="4029711" y="5544036"/>
              <a:chExt cx="3780877" cy="1071563"/>
            </a:xfrm>
          </p:grpSpPr>
          <p:sp>
            <p:nvSpPr>
              <p:cNvPr id="346" name="Line 20">
                <a:extLst>
                  <a:ext uri="{FF2B5EF4-FFF2-40B4-BE49-F238E27FC236}">
                    <a16:creationId xmlns:a16="http://schemas.microsoft.com/office/drawing/2014/main" id="{85A4F7AF-B042-54A4-31ED-08BCB7607FF3}"/>
                  </a:ext>
                </a:extLst>
              </p:cNvPr>
              <p:cNvSpPr/>
              <p:nvPr/>
            </p:nvSpPr>
            <p:spPr bwMode="auto">
              <a:xfrm>
                <a:off x="4029711" y="6186490"/>
                <a:ext cx="2837116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7" name="Freeform 1001">
                <a:extLst>
                  <a:ext uri="{FF2B5EF4-FFF2-40B4-BE49-F238E27FC236}">
                    <a16:creationId xmlns:a16="http://schemas.microsoft.com/office/drawing/2014/main" id="{6B73FF36-E8CA-4C2F-2AAE-22DA2888096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8" name="Freeform 1002">
                <a:extLst>
                  <a:ext uri="{FF2B5EF4-FFF2-40B4-BE49-F238E27FC236}">
                    <a16:creationId xmlns:a16="http://schemas.microsoft.com/office/drawing/2014/main" id="{8FCB87CC-5BFF-748B-83C5-8BF6C0F305A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9" name="Freeform 1003">
                <a:extLst>
                  <a:ext uri="{FF2B5EF4-FFF2-40B4-BE49-F238E27FC236}">
                    <a16:creationId xmlns:a16="http://schemas.microsoft.com/office/drawing/2014/main" id="{194A11A6-D379-94F0-D265-683ECE902947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0" name="Line 20">
                <a:extLst>
                  <a:ext uri="{FF2B5EF4-FFF2-40B4-BE49-F238E27FC236}">
                    <a16:creationId xmlns:a16="http://schemas.microsoft.com/office/drawing/2014/main" id="{EB46CCF3-FB3B-8183-2430-D776BC1F3A88}"/>
                  </a:ext>
                </a:extLst>
              </p:cNvPr>
              <p:cNvSpPr/>
              <p:nvPr/>
            </p:nvSpPr>
            <p:spPr bwMode="auto">
              <a:xfrm>
                <a:off x="6854131" y="5961550"/>
                <a:ext cx="95645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51" name="群組 350">
            <a:extLst>
              <a:ext uri="{FF2B5EF4-FFF2-40B4-BE49-F238E27FC236}">
                <a16:creationId xmlns:a16="http://schemas.microsoft.com/office/drawing/2014/main" id="{2458F335-C4BA-FD06-2256-903A47BFB14D}"/>
              </a:ext>
            </a:extLst>
          </p:cNvPr>
          <p:cNvGrpSpPr/>
          <p:nvPr/>
        </p:nvGrpSpPr>
        <p:grpSpPr>
          <a:xfrm>
            <a:off x="1062503" y="3264466"/>
            <a:ext cx="921184" cy="921184"/>
            <a:chOff x="1144948" y="869497"/>
            <a:chExt cx="921184" cy="921184"/>
          </a:xfrm>
        </p:grpSpPr>
        <p:grpSp>
          <p:nvGrpSpPr>
            <p:cNvPr id="352" name="群組 351">
              <a:extLst>
                <a:ext uri="{FF2B5EF4-FFF2-40B4-BE49-F238E27FC236}">
                  <a16:creationId xmlns:a16="http://schemas.microsoft.com/office/drawing/2014/main" id="{BCF652D2-42B1-1AB7-B84C-E344FDED10E7}"/>
                </a:ext>
              </a:extLst>
            </p:cNvPr>
            <p:cNvGrpSpPr/>
            <p:nvPr/>
          </p:nvGrpSpPr>
          <p:grpSpPr>
            <a:xfrm>
              <a:off x="1168559" y="895386"/>
              <a:ext cx="880487" cy="880487"/>
              <a:chOff x="386715" y="999133"/>
              <a:chExt cx="985837" cy="985837"/>
            </a:xfrm>
          </p:grpSpPr>
          <p:sp>
            <p:nvSpPr>
              <p:cNvPr id="354" name="橢圓 353">
                <a:extLst>
                  <a:ext uri="{FF2B5EF4-FFF2-40B4-BE49-F238E27FC236}">
                    <a16:creationId xmlns:a16="http://schemas.microsoft.com/office/drawing/2014/main" id="{F1214A9B-DF14-A896-1769-FA757A8A4A6E}"/>
                  </a:ext>
                </a:extLst>
              </p:cNvPr>
              <p:cNvSpPr/>
              <p:nvPr/>
            </p:nvSpPr>
            <p:spPr>
              <a:xfrm>
                <a:off x="386715" y="999133"/>
                <a:ext cx="985837" cy="985837"/>
              </a:xfrm>
              <a:prstGeom prst="ellipse">
                <a:avLst/>
              </a:prstGeom>
              <a:solidFill>
                <a:srgbClr val="009A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355" name="圖片 354">
                <a:extLst>
                  <a:ext uri="{FF2B5EF4-FFF2-40B4-BE49-F238E27FC236}">
                    <a16:creationId xmlns:a16="http://schemas.microsoft.com/office/drawing/2014/main" id="{5A9F1FDF-D9D2-AD7E-6D7A-1A37EFDCF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668" y="1023076"/>
                <a:ext cx="835224" cy="877900"/>
              </a:xfrm>
              <a:prstGeom prst="rect">
                <a:avLst/>
              </a:prstGeom>
            </p:spPr>
          </p:pic>
        </p:grpSp>
        <p:sp>
          <p:nvSpPr>
            <p:cNvPr id="353" name="弧形 352">
              <a:extLst>
                <a:ext uri="{FF2B5EF4-FFF2-40B4-BE49-F238E27FC236}">
                  <a16:creationId xmlns:a16="http://schemas.microsoft.com/office/drawing/2014/main" id="{89BECB94-89C6-0528-352E-3B9441B6D0FC}"/>
                </a:ext>
              </a:extLst>
            </p:cNvPr>
            <p:cNvSpPr/>
            <p:nvPr/>
          </p:nvSpPr>
          <p:spPr>
            <a:xfrm>
              <a:off x="1144948" y="869497"/>
              <a:ext cx="921184" cy="921184"/>
            </a:xfrm>
            <a:prstGeom prst="arc">
              <a:avLst>
                <a:gd name="adj1" fmla="val 10731987"/>
                <a:gd name="adj2" fmla="val 71082"/>
              </a:avLst>
            </a:prstGeom>
            <a:ln w="15875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6" name="Line 20">
            <a:extLst>
              <a:ext uri="{FF2B5EF4-FFF2-40B4-BE49-F238E27FC236}">
                <a16:creationId xmlns:a16="http://schemas.microsoft.com/office/drawing/2014/main" id="{45136A86-5F54-745A-DF9F-D710E393E24E}"/>
              </a:ext>
            </a:extLst>
          </p:cNvPr>
          <p:cNvSpPr/>
          <p:nvPr/>
        </p:nvSpPr>
        <p:spPr bwMode="auto">
          <a:xfrm>
            <a:off x="1983687" y="3721072"/>
            <a:ext cx="847507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357" name="群組 356">
            <a:extLst>
              <a:ext uri="{FF2B5EF4-FFF2-40B4-BE49-F238E27FC236}">
                <a16:creationId xmlns:a16="http://schemas.microsoft.com/office/drawing/2014/main" id="{963C3E69-2EFE-E49E-DD8D-A79D987D3675}"/>
              </a:ext>
            </a:extLst>
          </p:cNvPr>
          <p:cNvGrpSpPr/>
          <p:nvPr/>
        </p:nvGrpSpPr>
        <p:grpSpPr>
          <a:xfrm>
            <a:off x="2831194" y="3344966"/>
            <a:ext cx="942108" cy="840684"/>
            <a:chOff x="2913639" y="949997"/>
            <a:chExt cx="942108" cy="840684"/>
          </a:xfrm>
        </p:grpSpPr>
        <p:pic>
          <p:nvPicPr>
            <p:cNvPr id="358" name="圖片 357">
              <a:extLst>
                <a:ext uri="{FF2B5EF4-FFF2-40B4-BE49-F238E27FC236}">
                  <a16:creationId xmlns:a16="http://schemas.microsoft.com/office/drawing/2014/main" id="{1C7F32BE-5218-665D-7A46-0BA0229EC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3639" y="949997"/>
              <a:ext cx="942108" cy="840684"/>
            </a:xfrm>
            <a:prstGeom prst="rect">
              <a:avLst/>
            </a:prstGeom>
          </p:spPr>
        </p:pic>
        <p:sp>
          <p:nvSpPr>
            <p:cNvPr id="359" name="矩形: 圓角 101">
              <a:extLst>
                <a:ext uri="{FF2B5EF4-FFF2-40B4-BE49-F238E27FC236}">
                  <a16:creationId xmlns:a16="http://schemas.microsoft.com/office/drawing/2014/main" id="{1020CBEF-391E-6EF4-F020-EE113ED6563B}"/>
                </a:ext>
              </a:extLst>
            </p:cNvPr>
            <p:cNvSpPr/>
            <p:nvPr/>
          </p:nvSpPr>
          <p:spPr>
            <a:xfrm>
              <a:off x="2913639" y="961232"/>
              <a:ext cx="935527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360" name="TextBox 15">
            <a:extLst>
              <a:ext uri="{FF2B5EF4-FFF2-40B4-BE49-F238E27FC236}">
                <a16:creationId xmlns:a16="http://schemas.microsoft.com/office/drawing/2014/main" id="{44BDFE57-3850-47C3-EAF3-66F5C57A8FF7}"/>
              </a:ext>
            </a:extLst>
          </p:cNvPr>
          <p:cNvSpPr txBox="1"/>
          <p:nvPr/>
        </p:nvSpPr>
        <p:spPr>
          <a:xfrm>
            <a:off x="1898179" y="343231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監視器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1" name="TextBox 15">
            <a:extLst>
              <a:ext uri="{FF2B5EF4-FFF2-40B4-BE49-F238E27FC236}">
                <a16:creationId xmlns:a16="http://schemas.microsoft.com/office/drawing/2014/main" id="{30988B97-16C4-A6DE-01FE-CB4802544C1A}"/>
              </a:ext>
            </a:extLst>
          </p:cNvPr>
          <p:cNvSpPr txBox="1"/>
          <p:nvPr/>
        </p:nvSpPr>
        <p:spPr>
          <a:xfrm>
            <a:off x="3686383" y="34323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7" name="Line 20">
            <a:extLst>
              <a:ext uri="{FF2B5EF4-FFF2-40B4-BE49-F238E27FC236}">
                <a16:creationId xmlns:a16="http://schemas.microsoft.com/office/drawing/2014/main" id="{FB201051-6B20-6083-AF09-CF135475A203}"/>
              </a:ext>
            </a:extLst>
          </p:cNvPr>
          <p:cNvSpPr/>
          <p:nvPr/>
        </p:nvSpPr>
        <p:spPr bwMode="auto">
          <a:xfrm>
            <a:off x="3761959" y="3721072"/>
            <a:ext cx="613296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411" name="群組 410">
            <a:extLst>
              <a:ext uri="{FF2B5EF4-FFF2-40B4-BE49-F238E27FC236}">
                <a16:creationId xmlns:a16="http://schemas.microsoft.com/office/drawing/2014/main" id="{8B1CB067-929E-0E69-68CD-7D3466E15BA8}"/>
              </a:ext>
            </a:extLst>
          </p:cNvPr>
          <p:cNvGrpSpPr/>
          <p:nvPr/>
        </p:nvGrpSpPr>
        <p:grpSpPr>
          <a:xfrm>
            <a:off x="4375255" y="3358505"/>
            <a:ext cx="912255" cy="827145"/>
            <a:chOff x="4539220" y="3358505"/>
            <a:chExt cx="912255" cy="827145"/>
          </a:xfrm>
        </p:grpSpPr>
        <p:pic>
          <p:nvPicPr>
            <p:cNvPr id="409" name="圖片 408">
              <a:extLst>
                <a:ext uri="{FF2B5EF4-FFF2-40B4-BE49-F238E27FC236}">
                  <a16:creationId xmlns:a16="http://schemas.microsoft.com/office/drawing/2014/main" id="{192A50DF-3D8D-10AF-C859-5A2CF717C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76734" y="3391755"/>
              <a:ext cx="835224" cy="793895"/>
            </a:xfrm>
            <a:prstGeom prst="rect">
              <a:avLst/>
            </a:prstGeom>
          </p:spPr>
        </p:pic>
        <p:sp>
          <p:nvSpPr>
            <p:cNvPr id="410" name="矩形: 圓角 101">
              <a:extLst>
                <a:ext uri="{FF2B5EF4-FFF2-40B4-BE49-F238E27FC236}">
                  <a16:creationId xmlns:a16="http://schemas.microsoft.com/office/drawing/2014/main" id="{39D2E331-3317-0AFA-450A-D2F01B6FC70E}"/>
                </a:ext>
              </a:extLst>
            </p:cNvPr>
            <p:cNvSpPr/>
            <p:nvPr/>
          </p:nvSpPr>
          <p:spPr>
            <a:xfrm>
              <a:off x="4539220" y="3358505"/>
              <a:ext cx="912255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412" name="TextBox 15">
            <a:extLst>
              <a:ext uri="{FF2B5EF4-FFF2-40B4-BE49-F238E27FC236}">
                <a16:creationId xmlns:a16="http://schemas.microsoft.com/office/drawing/2014/main" id="{1D1FDD27-9E37-E259-8532-1F2123536EE1}"/>
              </a:ext>
            </a:extLst>
          </p:cNvPr>
          <p:cNvSpPr txBox="1"/>
          <p:nvPr/>
        </p:nvSpPr>
        <p:spPr>
          <a:xfrm>
            <a:off x="5213331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en-US" altLang="zh-TW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處理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3" name="Line 20">
            <a:extLst>
              <a:ext uri="{FF2B5EF4-FFF2-40B4-BE49-F238E27FC236}">
                <a16:creationId xmlns:a16="http://schemas.microsoft.com/office/drawing/2014/main" id="{857FD88F-FF8D-0FB0-7E93-2E0F39BFFE0F}"/>
              </a:ext>
            </a:extLst>
          </p:cNvPr>
          <p:cNvSpPr/>
          <p:nvPr/>
        </p:nvSpPr>
        <p:spPr bwMode="auto">
          <a:xfrm>
            <a:off x="5288906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9" name="TextBox 15">
            <a:extLst>
              <a:ext uri="{FF2B5EF4-FFF2-40B4-BE49-F238E27FC236}">
                <a16:creationId xmlns:a16="http://schemas.microsoft.com/office/drawing/2014/main" id="{63810FC4-05A6-295F-0506-FDCCBCBEC37F}"/>
              </a:ext>
            </a:extLst>
          </p:cNvPr>
          <p:cNvSpPr txBox="1"/>
          <p:nvPr/>
        </p:nvSpPr>
        <p:spPr>
          <a:xfrm>
            <a:off x="6974129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數據</a:t>
            </a:r>
            <a:endParaRPr lang="en-US" altLang="zh-TW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轉換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0" name="Line 20">
            <a:extLst>
              <a:ext uri="{FF2B5EF4-FFF2-40B4-BE49-F238E27FC236}">
                <a16:creationId xmlns:a16="http://schemas.microsoft.com/office/drawing/2014/main" id="{2804A259-4A86-8F4E-5BC2-2ED468D532E1}"/>
              </a:ext>
            </a:extLst>
          </p:cNvPr>
          <p:cNvSpPr/>
          <p:nvPr/>
        </p:nvSpPr>
        <p:spPr bwMode="auto">
          <a:xfrm>
            <a:off x="7049704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430" name="群組 429">
            <a:extLst>
              <a:ext uri="{FF2B5EF4-FFF2-40B4-BE49-F238E27FC236}">
                <a16:creationId xmlns:a16="http://schemas.microsoft.com/office/drawing/2014/main" id="{A1F86C1A-4251-092A-D95A-5834C70D8495}"/>
              </a:ext>
            </a:extLst>
          </p:cNvPr>
          <p:cNvGrpSpPr/>
          <p:nvPr/>
        </p:nvGrpSpPr>
        <p:grpSpPr>
          <a:xfrm>
            <a:off x="6115988" y="3356201"/>
            <a:ext cx="942108" cy="810071"/>
            <a:chOff x="6198433" y="3356201"/>
            <a:chExt cx="942108" cy="810071"/>
          </a:xfrm>
        </p:grpSpPr>
        <p:sp>
          <p:nvSpPr>
            <p:cNvPr id="416" name="矩形: 圓角 101">
              <a:extLst>
                <a:ext uri="{FF2B5EF4-FFF2-40B4-BE49-F238E27FC236}">
                  <a16:creationId xmlns:a16="http://schemas.microsoft.com/office/drawing/2014/main" id="{4D179632-FDDD-3D30-E1E6-04981BACEDAD}"/>
                </a:ext>
              </a:extLst>
            </p:cNvPr>
            <p:cNvSpPr/>
            <p:nvPr/>
          </p:nvSpPr>
          <p:spPr>
            <a:xfrm>
              <a:off x="6198433" y="3356201"/>
              <a:ext cx="942108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428" name="圖片 427">
              <a:extLst>
                <a:ext uri="{FF2B5EF4-FFF2-40B4-BE49-F238E27FC236}">
                  <a16:creationId xmlns:a16="http://schemas.microsoft.com/office/drawing/2014/main" id="{C14FA4A0-B04F-0176-DB08-DAB8260F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27115" y="3379705"/>
              <a:ext cx="890530" cy="786567"/>
            </a:xfrm>
            <a:prstGeom prst="rect">
              <a:avLst/>
            </a:prstGeom>
          </p:spPr>
        </p:pic>
      </p:grpSp>
      <p:grpSp>
        <p:nvGrpSpPr>
          <p:cNvPr id="433" name="群組 432">
            <a:extLst>
              <a:ext uri="{FF2B5EF4-FFF2-40B4-BE49-F238E27FC236}">
                <a16:creationId xmlns:a16="http://schemas.microsoft.com/office/drawing/2014/main" id="{86E61BF8-0E8C-079A-F980-381D6BA8FA9F}"/>
              </a:ext>
            </a:extLst>
          </p:cNvPr>
          <p:cNvGrpSpPr/>
          <p:nvPr/>
        </p:nvGrpSpPr>
        <p:grpSpPr>
          <a:xfrm flipH="1">
            <a:off x="2632225" y="3583202"/>
            <a:ext cx="155654" cy="122323"/>
            <a:chOff x="3134467" y="2222005"/>
            <a:chExt cx="113950" cy="89549"/>
          </a:xfrm>
        </p:grpSpPr>
        <p:sp>
          <p:nvSpPr>
            <p:cNvPr id="431" name="箭號: ＞形 430">
              <a:extLst>
                <a:ext uri="{FF2B5EF4-FFF2-40B4-BE49-F238E27FC236}">
                  <a16:creationId xmlns:a16="http://schemas.microsoft.com/office/drawing/2014/main" id="{C627AF83-FC0E-113F-9753-28530F3C77FC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2" name="箭號: ＞形 431">
              <a:extLst>
                <a:ext uri="{FF2B5EF4-FFF2-40B4-BE49-F238E27FC236}">
                  <a16:creationId xmlns:a16="http://schemas.microsoft.com/office/drawing/2014/main" id="{EAA04A9D-C991-26B2-4012-953340B8113F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34" name="群組 433">
            <a:extLst>
              <a:ext uri="{FF2B5EF4-FFF2-40B4-BE49-F238E27FC236}">
                <a16:creationId xmlns:a16="http://schemas.microsoft.com/office/drawing/2014/main" id="{B6405F95-2040-9CB7-0C60-E65D84A6B323}"/>
              </a:ext>
            </a:extLst>
          </p:cNvPr>
          <p:cNvGrpSpPr/>
          <p:nvPr/>
        </p:nvGrpSpPr>
        <p:grpSpPr>
          <a:xfrm flipH="1">
            <a:off x="4194675" y="3583202"/>
            <a:ext cx="155654" cy="122323"/>
            <a:chOff x="3134467" y="2222005"/>
            <a:chExt cx="113950" cy="89549"/>
          </a:xfrm>
        </p:grpSpPr>
        <p:sp>
          <p:nvSpPr>
            <p:cNvPr id="435" name="箭號: ＞形 434">
              <a:extLst>
                <a:ext uri="{FF2B5EF4-FFF2-40B4-BE49-F238E27FC236}">
                  <a16:creationId xmlns:a16="http://schemas.microsoft.com/office/drawing/2014/main" id="{3C68B043-E16C-52C9-6DE7-8940E42A7F44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6" name="箭號: ＞形 435">
              <a:extLst>
                <a:ext uri="{FF2B5EF4-FFF2-40B4-BE49-F238E27FC236}">
                  <a16:creationId xmlns:a16="http://schemas.microsoft.com/office/drawing/2014/main" id="{9B9CD013-5931-00EA-7E34-722EA7083590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37" name="群組 436">
            <a:extLst>
              <a:ext uri="{FF2B5EF4-FFF2-40B4-BE49-F238E27FC236}">
                <a16:creationId xmlns:a16="http://schemas.microsoft.com/office/drawing/2014/main" id="{A2391E38-2E4D-3906-7DEE-815F1A198FA8}"/>
              </a:ext>
            </a:extLst>
          </p:cNvPr>
          <p:cNvGrpSpPr/>
          <p:nvPr/>
        </p:nvGrpSpPr>
        <p:grpSpPr>
          <a:xfrm flipH="1">
            <a:off x="5922451" y="3583202"/>
            <a:ext cx="155654" cy="122323"/>
            <a:chOff x="3134467" y="2222005"/>
            <a:chExt cx="113950" cy="89549"/>
          </a:xfrm>
        </p:grpSpPr>
        <p:sp>
          <p:nvSpPr>
            <p:cNvPr id="438" name="箭號: ＞形 437">
              <a:extLst>
                <a:ext uri="{FF2B5EF4-FFF2-40B4-BE49-F238E27FC236}">
                  <a16:creationId xmlns:a16="http://schemas.microsoft.com/office/drawing/2014/main" id="{18E7B304-60E0-878F-98F7-1413570E7A6E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9" name="箭號: ＞形 438">
              <a:extLst>
                <a:ext uri="{FF2B5EF4-FFF2-40B4-BE49-F238E27FC236}">
                  <a16:creationId xmlns:a16="http://schemas.microsoft.com/office/drawing/2014/main" id="{878B0610-9781-6F1B-DEA3-0B73F12E9A3B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B5A6BA78-5D0E-EFD5-8819-2670D5B4B011}"/>
              </a:ext>
            </a:extLst>
          </p:cNvPr>
          <p:cNvGrpSpPr/>
          <p:nvPr/>
        </p:nvGrpSpPr>
        <p:grpSpPr>
          <a:xfrm>
            <a:off x="7780649" y="3172663"/>
            <a:ext cx="1238009" cy="1167444"/>
            <a:chOff x="7780649" y="3172663"/>
            <a:chExt cx="1238009" cy="1167444"/>
          </a:xfrm>
        </p:grpSpPr>
        <p:pic>
          <p:nvPicPr>
            <p:cNvPr id="232" name="圖片 231">
              <a:extLst>
                <a:ext uri="{FF2B5EF4-FFF2-40B4-BE49-F238E27FC236}">
                  <a16:creationId xmlns:a16="http://schemas.microsoft.com/office/drawing/2014/main" id="{EADC32A5-7AF5-37CA-75B0-3EE1240A3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0649" y="3172663"/>
              <a:ext cx="1238009" cy="857865"/>
            </a:xfrm>
            <a:prstGeom prst="rect">
              <a:avLst/>
            </a:prstGeom>
          </p:spPr>
        </p:pic>
        <p:sp>
          <p:nvSpPr>
            <p:cNvPr id="239" name="TextBox 15">
              <a:extLst>
                <a:ext uri="{FF2B5EF4-FFF2-40B4-BE49-F238E27FC236}">
                  <a16:creationId xmlns:a16="http://schemas.microsoft.com/office/drawing/2014/main" id="{C7B7FAFD-051B-3333-60B0-030E9257ECE4}"/>
                </a:ext>
              </a:extLst>
            </p:cNvPr>
            <p:cNvSpPr txBox="1"/>
            <p:nvPr/>
          </p:nvSpPr>
          <p:spPr>
            <a:xfrm>
              <a:off x="7963551" y="400155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定量分析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43" name="文字方塊 242">
            <a:extLst>
              <a:ext uri="{FF2B5EF4-FFF2-40B4-BE49-F238E27FC236}">
                <a16:creationId xmlns:a16="http://schemas.microsoft.com/office/drawing/2014/main" id="{E545E21E-27BB-0CE4-C4A4-B95148D15C94}"/>
              </a:ext>
            </a:extLst>
          </p:cNvPr>
          <p:cNvSpPr txBox="1"/>
          <p:nvPr/>
        </p:nvSpPr>
        <p:spPr>
          <a:xfrm>
            <a:off x="1940523" y="4562461"/>
            <a:ext cx="5262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透過定量化的數據分析，可以獲得更客觀的結論！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9037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圖片 427">
            <a:extLst>
              <a:ext uri="{FF2B5EF4-FFF2-40B4-BE49-F238E27FC236}">
                <a16:creationId xmlns:a16="http://schemas.microsoft.com/office/drawing/2014/main" id="{6B321229-FB57-EEEF-201D-7F09A70F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38" y="2390335"/>
            <a:ext cx="2251351" cy="1730522"/>
          </a:xfrm>
          <a:prstGeom prst="rect">
            <a:avLst/>
          </a:prstGeom>
        </p:spPr>
      </p:pic>
      <p:grpSp>
        <p:nvGrpSpPr>
          <p:cNvPr id="425" name="群組 424">
            <a:extLst>
              <a:ext uri="{FF2B5EF4-FFF2-40B4-BE49-F238E27FC236}">
                <a16:creationId xmlns:a16="http://schemas.microsoft.com/office/drawing/2014/main" id="{716CB1EC-AD6D-5D47-FF9E-D31F096437CC}"/>
              </a:ext>
            </a:extLst>
          </p:cNvPr>
          <p:cNvGrpSpPr/>
          <p:nvPr/>
        </p:nvGrpSpPr>
        <p:grpSpPr>
          <a:xfrm>
            <a:off x="6373870" y="2415529"/>
            <a:ext cx="1097809" cy="874579"/>
            <a:chOff x="6151503" y="2322993"/>
            <a:chExt cx="1254019" cy="999024"/>
          </a:xfrm>
        </p:grpSpPr>
        <p:pic>
          <p:nvPicPr>
            <p:cNvPr id="424" name="圖片 423">
              <a:extLst>
                <a:ext uri="{FF2B5EF4-FFF2-40B4-BE49-F238E27FC236}">
                  <a16:creationId xmlns:a16="http://schemas.microsoft.com/office/drawing/2014/main" id="{18E6CA6B-FFCA-92CF-410D-1ABA92BBE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1503" y="2322993"/>
              <a:ext cx="1193911" cy="988203"/>
            </a:xfrm>
            <a:prstGeom prst="rect">
              <a:avLst/>
            </a:prstGeom>
          </p:spPr>
        </p:pic>
        <p:sp>
          <p:nvSpPr>
            <p:cNvPr id="413" name="TextBox 15">
              <a:extLst>
                <a:ext uri="{FF2B5EF4-FFF2-40B4-BE49-F238E27FC236}">
                  <a16:creationId xmlns:a16="http://schemas.microsoft.com/office/drawing/2014/main" id="{46C450F5-0386-9BEC-B3AA-15A239165563}"/>
                </a:ext>
              </a:extLst>
            </p:cNvPr>
            <p:cNvSpPr txBox="1"/>
            <p:nvPr/>
          </p:nvSpPr>
          <p:spPr>
            <a:xfrm>
              <a:off x="6491436" y="2794661"/>
              <a:ext cx="914086" cy="527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數據融合</a:t>
              </a:r>
              <a:endParaRPr lang="en-US" altLang="zh-TW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及標準化</a:t>
              </a:r>
              <a:endParaRPr lang="ja-JP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801314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新管理指標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建立的方式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2390" y="4562461"/>
            <a:ext cx="66592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影像的數據轉換，需要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DX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人才不斷的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Try &amp; Error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，才得以實現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91527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949140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6B2AB757-97D0-2678-CF93-36130F9BAC63}"/>
              </a:ext>
            </a:extLst>
          </p:cNvPr>
          <p:cNvGrpSpPr/>
          <p:nvPr/>
        </p:nvGrpSpPr>
        <p:grpSpPr>
          <a:xfrm>
            <a:off x="-192087" y="949673"/>
            <a:ext cx="2204678" cy="472485"/>
            <a:chOff x="-427444" y="742520"/>
            <a:chExt cx="2204678" cy="472485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 flipV="1">
              <a:off x="-427444" y="864753"/>
              <a:ext cx="2204678" cy="350252"/>
              <a:chOff x="577431" y="5544036"/>
              <a:chExt cx="6745012" cy="10715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577431" y="6186490"/>
                <a:ext cx="6289396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" name="TextBox 15">
              <a:extLst>
                <a:ext uri="{FF2B5EF4-FFF2-40B4-BE49-F238E27FC236}">
                  <a16:creationId xmlns:a16="http://schemas.microsoft.com/office/drawing/2014/main" id="{BA00CD22-558F-D3EB-F6C5-BED329F5F755}"/>
                </a:ext>
              </a:extLst>
            </p:cNvPr>
            <p:cNvSpPr txBox="1"/>
            <p:nvPr/>
          </p:nvSpPr>
          <p:spPr>
            <a:xfrm>
              <a:off x="-65527" y="742520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監視器畫像取得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555739E1-E8EB-20E0-2022-A0D0D8BD6024}"/>
              </a:ext>
            </a:extLst>
          </p:cNvPr>
          <p:cNvGrpSpPr/>
          <p:nvPr/>
        </p:nvGrpSpPr>
        <p:grpSpPr>
          <a:xfrm>
            <a:off x="2133885" y="949673"/>
            <a:ext cx="2780764" cy="472485"/>
            <a:chOff x="3120281" y="934979"/>
            <a:chExt cx="2780764" cy="472485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336994F2-8EA9-B961-9462-C2400F102B7D}"/>
                </a:ext>
              </a:extLst>
            </p:cNvPr>
            <p:cNvGrpSpPr/>
            <p:nvPr/>
          </p:nvGrpSpPr>
          <p:grpSpPr>
            <a:xfrm flipV="1">
              <a:off x="3120281" y="1057212"/>
              <a:ext cx="2780764" cy="350252"/>
              <a:chOff x="-1185052" y="5544036"/>
              <a:chExt cx="8507495" cy="1071563"/>
            </a:xfrm>
          </p:grpSpPr>
          <p:sp>
            <p:nvSpPr>
              <p:cNvPr id="224" name="Line 20">
                <a:extLst>
                  <a:ext uri="{FF2B5EF4-FFF2-40B4-BE49-F238E27FC236}">
                    <a16:creationId xmlns:a16="http://schemas.microsoft.com/office/drawing/2014/main" id="{AF7374F2-EC23-6A0B-A153-1CC2ED239022}"/>
                  </a:ext>
                </a:extLst>
              </p:cNvPr>
              <p:cNvSpPr/>
              <p:nvPr/>
            </p:nvSpPr>
            <p:spPr bwMode="auto">
              <a:xfrm>
                <a:off x="-1185052" y="6186490"/>
                <a:ext cx="8051878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" name="Freeform 1001">
                <a:extLst>
                  <a:ext uri="{FF2B5EF4-FFF2-40B4-BE49-F238E27FC236}">
                    <a16:creationId xmlns:a16="http://schemas.microsoft.com/office/drawing/2014/main" id="{56566C7A-0BD5-D532-EEA7-4094031AAB4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7" name="Freeform 1002">
                <a:extLst>
                  <a:ext uri="{FF2B5EF4-FFF2-40B4-BE49-F238E27FC236}">
                    <a16:creationId xmlns:a16="http://schemas.microsoft.com/office/drawing/2014/main" id="{7C8545CD-58FE-8D0E-8CB0-B056202D174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8" name="Freeform 1003">
                <a:extLst>
                  <a:ext uri="{FF2B5EF4-FFF2-40B4-BE49-F238E27FC236}">
                    <a16:creationId xmlns:a16="http://schemas.microsoft.com/office/drawing/2014/main" id="{46DEDF83-324F-CCE1-6451-3EE1CA58E3FB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29" name="TextBox 15">
              <a:extLst>
                <a:ext uri="{FF2B5EF4-FFF2-40B4-BE49-F238E27FC236}">
                  <a16:creationId xmlns:a16="http://schemas.microsoft.com/office/drawing/2014/main" id="{08D48DAB-60D8-240D-0C04-D49E55364863}"/>
                </a:ext>
              </a:extLst>
            </p:cNvPr>
            <p:cNvSpPr txBox="1"/>
            <p:nvPr/>
          </p:nvSpPr>
          <p:spPr>
            <a:xfrm>
              <a:off x="3298781" y="934979"/>
              <a:ext cx="2191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斑馬紋輪廓影像</a:t>
              </a:r>
              <a:r>
                <a:rPr lang="en-US" altLang="zh-TW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轉檔</a:t>
              </a:r>
              <a:r>
                <a:rPr lang="en-US" altLang="zh-TW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251" name="群組 250">
            <a:extLst>
              <a:ext uri="{FF2B5EF4-FFF2-40B4-BE49-F238E27FC236}">
                <a16:creationId xmlns:a16="http://schemas.microsoft.com/office/drawing/2014/main" id="{5DD9270A-C403-1137-F0CC-16599C87CDEA}"/>
              </a:ext>
            </a:extLst>
          </p:cNvPr>
          <p:cNvGrpSpPr/>
          <p:nvPr/>
        </p:nvGrpSpPr>
        <p:grpSpPr>
          <a:xfrm>
            <a:off x="298582" y="1791076"/>
            <a:ext cx="1663367" cy="2463064"/>
            <a:chOff x="367806" y="1571127"/>
            <a:chExt cx="1663367" cy="2463064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1050936-9239-9BF3-EF5E-77EFB89266F4}"/>
                </a:ext>
              </a:extLst>
            </p:cNvPr>
            <p:cNvGrpSpPr/>
            <p:nvPr/>
          </p:nvGrpSpPr>
          <p:grpSpPr>
            <a:xfrm>
              <a:off x="378989" y="1571127"/>
              <a:ext cx="1375240" cy="1979459"/>
              <a:chOff x="3080410" y="1496338"/>
              <a:chExt cx="1768778" cy="2545899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17C402D-50AF-5B49-809A-A3B20EFF47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044" t="6268" r="21692" b="1"/>
              <a:stretch/>
            </p:blipFill>
            <p:spPr>
              <a:xfrm>
                <a:off x="3080410" y="1496338"/>
                <a:ext cx="1768778" cy="2545899"/>
              </a:xfrm>
              <a:prstGeom prst="roundRect">
                <a:avLst>
                  <a:gd name="adj" fmla="val 356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BA215A4-DC2E-C63E-8B01-2C6732266707}"/>
                  </a:ext>
                </a:extLst>
              </p:cNvPr>
              <p:cNvSpPr/>
              <p:nvPr/>
            </p:nvSpPr>
            <p:spPr>
              <a:xfrm>
                <a:off x="3251434" y="2813857"/>
                <a:ext cx="1447982" cy="1132172"/>
              </a:xfrm>
              <a:prstGeom prst="roundRect">
                <a:avLst>
                  <a:gd name="adj" fmla="val 8825"/>
                </a:avLst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73150051-2818-881D-7360-AB3C89098545}"/>
                </a:ext>
              </a:extLst>
            </p:cNvPr>
            <p:cNvGrpSpPr/>
            <p:nvPr/>
          </p:nvGrpSpPr>
          <p:grpSpPr>
            <a:xfrm>
              <a:off x="367806" y="3603304"/>
              <a:ext cx="1663367" cy="430887"/>
              <a:chOff x="378188" y="4018762"/>
              <a:chExt cx="1663367" cy="430887"/>
            </a:xfrm>
          </p:grpSpPr>
          <p:sp>
            <p:nvSpPr>
              <p:cNvPr id="320" name="文字方塊 319">
                <a:extLst>
                  <a:ext uri="{FF2B5EF4-FFF2-40B4-BE49-F238E27FC236}">
                    <a16:creationId xmlns:a16="http://schemas.microsoft.com/office/drawing/2014/main" id="{3EC43530-6FAD-71C5-60E2-F63C78811526}"/>
                  </a:ext>
                </a:extLst>
              </p:cNvPr>
              <p:cNvSpPr txBox="1"/>
              <p:nvPr/>
            </p:nvSpPr>
            <p:spPr>
              <a:xfrm>
                <a:off x="446246" y="4018762"/>
                <a:ext cx="1595309" cy="4308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裁切需數據化的範圍</a:t>
                </a:r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並進行角度補正</a:t>
                </a:r>
                <a:endParaRPr kumimoji="1" lang="en-US" altLang="ja-JP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C1B145F5-3ACD-920C-C268-2CC889C212BF}"/>
                  </a:ext>
                </a:extLst>
              </p:cNvPr>
              <p:cNvSpPr/>
              <p:nvPr/>
            </p:nvSpPr>
            <p:spPr>
              <a:xfrm rot="5400000">
                <a:off x="355128" y="4099395"/>
                <a:ext cx="168890" cy="122769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241" name="群組 240">
            <a:extLst>
              <a:ext uri="{FF2B5EF4-FFF2-40B4-BE49-F238E27FC236}">
                <a16:creationId xmlns:a16="http://schemas.microsoft.com/office/drawing/2014/main" id="{D5510E24-1A3C-5F1A-62D0-877F90972708}"/>
              </a:ext>
            </a:extLst>
          </p:cNvPr>
          <p:cNvGrpSpPr/>
          <p:nvPr/>
        </p:nvGrpSpPr>
        <p:grpSpPr>
          <a:xfrm>
            <a:off x="1993928" y="1641618"/>
            <a:ext cx="1387732" cy="2624404"/>
            <a:chOff x="2760005" y="1349336"/>
            <a:chExt cx="1387732" cy="2624404"/>
          </a:xfrm>
        </p:grpSpPr>
        <p:pic>
          <p:nvPicPr>
            <p:cNvPr id="322" name="圖片 321">
              <a:extLst>
                <a:ext uri="{FF2B5EF4-FFF2-40B4-BE49-F238E27FC236}">
                  <a16:creationId xmlns:a16="http://schemas.microsoft.com/office/drawing/2014/main" id="{06F682E9-D8EF-4DDA-AD2F-D7B72C1A9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60" y="1709035"/>
              <a:ext cx="1128497" cy="777998"/>
            </a:xfrm>
            <a:prstGeom prst="roundRect">
              <a:avLst>
                <a:gd name="adj" fmla="val 5379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pic>
          <p:nvPicPr>
            <p:cNvPr id="328" name="圖片 327">
              <a:extLst>
                <a:ext uri="{FF2B5EF4-FFF2-40B4-BE49-F238E27FC236}">
                  <a16:creationId xmlns:a16="http://schemas.microsoft.com/office/drawing/2014/main" id="{F5E778C9-440E-5569-0542-D6971F35A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59" y="2538955"/>
              <a:ext cx="1128497" cy="780934"/>
            </a:xfrm>
            <a:prstGeom prst="roundRect">
              <a:avLst>
                <a:gd name="adj" fmla="val 6157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F1A1942A-9F32-D4F2-EC6F-36B669EA78E5}"/>
                </a:ext>
              </a:extLst>
            </p:cNvPr>
            <p:cNvGrpSpPr/>
            <p:nvPr/>
          </p:nvGrpSpPr>
          <p:grpSpPr>
            <a:xfrm>
              <a:off x="2777669" y="3373576"/>
              <a:ext cx="1370068" cy="600164"/>
              <a:chOff x="2777669" y="3373576"/>
              <a:chExt cx="1370068" cy="600164"/>
            </a:xfrm>
          </p:grpSpPr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C48D0FC3-FD2A-DB2A-41DB-723E0EF81DBD}"/>
                  </a:ext>
                </a:extLst>
              </p:cNvPr>
              <p:cNvSpPr txBox="1"/>
              <p:nvPr/>
            </p:nvSpPr>
            <p:spPr>
              <a:xfrm>
                <a:off x="2834557" y="3373576"/>
                <a:ext cx="1313180" cy="6001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現場環境光影響</a:t>
                </a:r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二値化無法取得</a:t>
                </a:r>
                <a:endPara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正確的</a:t>
                </a:r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線條</a:t>
                </a:r>
                <a:endParaRPr kumimoji="1" lang="en-US" altLang="ja-JP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0927B67A-36DF-CFCB-07D3-095BE9199CE6}"/>
                  </a:ext>
                </a:extLst>
              </p:cNvPr>
              <p:cNvSpPr/>
              <p:nvPr/>
            </p:nvSpPr>
            <p:spPr>
              <a:xfrm rot="5400000">
                <a:off x="2754609" y="3456116"/>
                <a:ext cx="168890" cy="122769"/>
              </a:xfrm>
              <a:prstGeom prst="triangle">
                <a:avLst/>
              </a:prstGeom>
              <a:solidFill>
                <a:srgbClr val="F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A68B8CEF-AF93-0B3E-7D23-38FE5132B442}"/>
                </a:ext>
              </a:extLst>
            </p:cNvPr>
            <p:cNvGrpSpPr/>
            <p:nvPr/>
          </p:nvGrpSpPr>
          <p:grpSpPr>
            <a:xfrm>
              <a:off x="2760005" y="1349336"/>
              <a:ext cx="1288813" cy="307777"/>
              <a:chOff x="2760005" y="1349336"/>
              <a:chExt cx="1288813" cy="307777"/>
            </a:xfrm>
          </p:grpSpPr>
          <p:sp>
            <p:nvSpPr>
              <p:cNvPr id="330" name="TextBox 15">
                <a:extLst>
                  <a:ext uri="{FF2B5EF4-FFF2-40B4-BE49-F238E27FC236}">
                    <a16:creationId xmlns:a16="http://schemas.microsoft.com/office/drawing/2014/main" id="{7C5F7880-3BF3-F034-3350-D611BC8AB68E}"/>
                  </a:ext>
                </a:extLst>
              </p:cNvPr>
              <p:cNvSpPr txBox="1"/>
              <p:nvPr/>
            </p:nvSpPr>
            <p:spPr>
              <a:xfrm>
                <a:off x="2966469" y="1349336"/>
                <a:ext cx="10823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傳統二値化</a:t>
                </a:r>
                <a:endParaRPr lang="ja-JP" altLang="en-US" sz="14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35" name="圖片 234">
                <a:extLst>
                  <a:ext uri="{FF2B5EF4-FFF2-40B4-BE49-F238E27FC236}">
                    <a16:creationId xmlns:a16="http://schemas.microsoft.com/office/drawing/2014/main" id="{A00D846C-6154-6DD1-0674-EF57F818F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60005" y="1370909"/>
                <a:ext cx="279916" cy="270761"/>
              </a:xfrm>
              <a:prstGeom prst="rect">
                <a:avLst/>
              </a:prstGeom>
            </p:spPr>
          </p:pic>
        </p:grp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F3CF87F0-3BCC-E070-E076-070342C5E720}"/>
              </a:ext>
            </a:extLst>
          </p:cNvPr>
          <p:cNvGrpSpPr/>
          <p:nvPr/>
        </p:nvGrpSpPr>
        <p:grpSpPr>
          <a:xfrm>
            <a:off x="5041900" y="949673"/>
            <a:ext cx="3894489" cy="472485"/>
            <a:chOff x="2006556" y="934979"/>
            <a:chExt cx="3894489" cy="472485"/>
          </a:xfrm>
        </p:grpSpPr>
        <p:grpSp>
          <p:nvGrpSpPr>
            <p:cNvPr id="243" name="群組 242">
              <a:extLst>
                <a:ext uri="{FF2B5EF4-FFF2-40B4-BE49-F238E27FC236}">
                  <a16:creationId xmlns:a16="http://schemas.microsoft.com/office/drawing/2014/main" id="{6D4533C4-435D-112A-2952-2D970C8BBBC9}"/>
                </a:ext>
              </a:extLst>
            </p:cNvPr>
            <p:cNvGrpSpPr/>
            <p:nvPr/>
          </p:nvGrpSpPr>
          <p:grpSpPr>
            <a:xfrm flipV="1">
              <a:off x="2006556" y="1057212"/>
              <a:ext cx="3894489" cy="350252"/>
              <a:chOff x="-4592393" y="5544036"/>
              <a:chExt cx="11914836" cy="1071563"/>
            </a:xfrm>
          </p:grpSpPr>
          <p:sp>
            <p:nvSpPr>
              <p:cNvPr id="245" name="Line 20">
                <a:extLst>
                  <a:ext uri="{FF2B5EF4-FFF2-40B4-BE49-F238E27FC236}">
                    <a16:creationId xmlns:a16="http://schemas.microsoft.com/office/drawing/2014/main" id="{6E0479A1-CE37-6BBA-C4E4-27F8CAD3D366}"/>
                  </a:ext>
                </a:extLst>
              </p:cNvPr>
              <p:cNvSpPr/>
              <p:nvPr/>
            </p:nvSpPr>
            <p:spPr bwMode="auto">
              <a:xfrm>
                <a:off x="-4592393" y="6186490"/>
                <a:ext cx="11459222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6" name="Freeform 1001">
                <a:extLst>
                  <a:ext uri="{FF2B5EF4-FFF2-40B4-BE49-F238E27FC236}">
                    <a16:creationId xmlns:a16="http://schemas.microsoft.com/office/drawing/2014/main" id="{0A9044C1-F98B-F198-A589-476080A0B88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7" name="Freeform 1002">
                <a:extLst>
                  <a:ext uri="{FF2B5EF4-FFF2-40B4-BE49-F238E27FC236}">
                    <a16:creationId xmlns:a16="http://schemas.microsoft.com/office/drawing/2014/main" id="{033575AB-9E9E-F565-524D-9F4D45FA6987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8" name="Freeform 1003">
                <a:extLst>
                  <a:ext uri="{FF2B5EF4-FFF2-40B4-BE49-F238E27FC236}">
                    <a16:creationId xmlns:a16="http://schemas.microsoft.com/office/drawing/2014/main" id="{333E7379-C761-4E36-0D12-55AB57FB892F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44" name="TextBox 15">
              <a:extLst>
                <a:ext uri="{FF2B5EF4-FFF2-40B4-BE49-F238E27FC236}">
                  <a16:creationId xmlns:a16="http://schemas.microsoft.com/office/drawing/2014/main" id="{9440C5F0-A0DD-BF0C-BC18-2C0511F75EDB}"/>
                </a:ext>
              </a:extLst>
            </p:cNvPr>
            <p:cNvSpPr txBox="1"/>
            <p:nvPr/>
          </p:nvSpPr>
          <p:spPr>
            <a:xfrm>
              <a:off x="3016087" y="934979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輪廓影像數值計算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9" name="群組 358">
            <a:extLst>
              <a:ext uri="{FF2B5EF4-FFF2-40B4-BE49-F238E27FC236}">
                <a16:creationId xmlns:a16="http://schemas.microsoft.com/office/drawing/2014/main" id="{3D43ED13-210D-BC46-A8F5-36BDA08938E0}"/>
              </a:ext>
            </a:extLst>
          </p:cNvPr>
          <p:cNvGrpSpPr/>
          <p:nvPr/>
        </p:nvGrpSpPr>
        <p:grpSpPr>
          <a:xfrm>
            <a:off x="3432785" y="1636590"/>
            <a:ext cx="1454983" cy="2623702"/>
            <a:chOff x="3839343" y="1491591"/>
            <a:chExt cx="1454983" cy="2623702"/>
          </a:xfrm>
        </p:grpSpPr>
        <p:grpSp>
          <p:nvGrpSpPr>
            <p:cNvPr id="240" name="群組 239">
              <a:extLst>
                <a:ext uri="{FF2B5EF4-FFF2-40B4-BE49-F238E27FC236}">
                  <a16:creationId xmlns:a16="http://schemas.microsoft.com/office/drawing/2014/main" id="{40C53B05-C639-8AF5-0204-41F486F92B65}"/>
                </a:ext>
              </a:extLst>
            </p:cNvPr>
            <p:cNvGrpSpPr/>
            <p:nvPr/>
          </p:nvGrpSpPr>
          <p:grpSpPr>
            <a:xfrm>
              <a:off x="3839343" y="1491591"/>
              <a:ext cx="1454983" cy="2623702"/>
              <a:chOff x="4393212" y="1344308"/>
              <a:chExt cx="1454983" cy="2623702"/>
            </a:xfrm>
          </p:grpSpPr>
          <p:pic>
            <p:nvPicPr>
              <p:cNvPr id="323" name="圖片 322">
                <a:extLst>
                  <a:ext uri="{FF2B5EF4-FFF2-40B4-BE49-F238E27FC236}">
                    <a16:creationId xmlns:a16="http://schemas.microsoft.com/office/drawing/2014/main" id="{12CD7951-5BDA-016F-18F1-35620024B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232" r="7232"/>
              <a:stretch/>
            </p:blipFill>
            <p:spPr>
              <a:xfrm>
                <a:off x="4510114" y="1694045"/>
                <a:ext cx="1206604" cy="1622784"/>
              </a:xfrm>
              <a:prstGeom prst="roundRect">
                <a:avLst>
                  <a:gd name="adj" fmla="val 4590"/>
                </a:avLst>
              </a:prstGeom>
              <a:solidFill>
                <a:srgbClr val="FFFFFF">
                  <a:shade val="85000"/>
                </a:srgbClr>
              </a:solidFill>
              <a:ln w="12700">
                <a:solidFill>
                  <a:srgbClr val="FFFF00"/>
                </a:solidFill>
              </a:ln>
              <a:effectLst/>
            </p:spPr>
          </p:pic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1A2057FA-C531-2D07-B1F9-19BA52E2380E}"/>
                  </a:ext>
                </a:extLst>
              </p:cNvPr>
              <p:cNvGrpSpPr/>
              <p:nvPr/>
            </p:nvGrpSpPr>
            <p:grpSpPr>
              <a:xfrm>
                <a:off x="4480134" y="3367846"/>
                <a:ext cx="1259040" cy="600164"/>
                <a:chOff x="4480134" y="3367846"/>
                <a:chExt cx="1259040" cy="600164"/>
              </a:xfrm>
            </p:grpSpPr>
            <p:sp>
              <p:nvSpPr>
                <p:cNvPr id="332" name="文字方塊 331">
                  <a:extLst>
                    <a:ext uri="{FF2B5EF4-FFF2-40B4-BE49-F238E27FC236}">
                      <a16:creationId xmlns:a16="http://schemas.microsoft.com/office/drawing/2014/main" id="{9770C5F5-3AC4-16D3-B9EC-C27BAF9AF9DA}"/>
                    </a:ext>
                  </a:extLst>
                </p:cNvPr>
                <p:cNvSpPr txBox="1"/>
                <p:nvPr/>
              </p:nvSpPr>
              <p:spPr>
                <a:xfrm>
                  <a:off x="4567058" y="3367846"/>
                  <a:ext cx="1172116" cy="60016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適応的二値化</a:t>
                  </a:r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，</a:t>
                  </a:r>
                  <a:endParaRPr lang="en-US" altLang="zh-TW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可以</a:t>
                  </a:r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克服環境</a:t>
                  </a:r>
                  <a:endParaRPr kumimoji="1" lang="en-US" altLang="zh-TW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光線的</a:t>
                  </a:r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影響</a:t>
                  </a:r>
                  <a:endParaRPr kumimoji="1" lang="en-US" altLang="ja-JP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13" name="等腰三角形 12">
                  <a:extLst>
                    <a:ext uri="{FF2B5EF4-FFF2-40B4-BE49-F238E27FC236}">
                      <a16:creationId xmlns:a16="http://schemas.microsoft.com/office/drawing/2014/main" id="{D67E47FB-27D5-D039-203A-6DC24D0F25D3}"/>
                    </a:ext>
                  </a:extLst>
                </p:cNvPr>
                <p:cNvSpPr/>
                <p:nvPr/>
              </p:nvSpPr>
              <p:spPr>
                <a:xfrm rot="5400000">
                  <a:off x="4457074" y="3456117"/>
                  <a:ext cx="168890" cy="122769"/>
                </a:xfrm>
                <a:prstGeom prst="triangle">
                  <a:avLst/>
                </a:prstGeom>
                <a:solidFill>
                  <a:srgbClr val="59C5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</p:grpSp>
          <p:grpSp>
            <p:nvGrpSpPr>
              <p:cNvPr id="237" name="群組 236">
                <a:extLst>
                  <a:ext uri="{FF2B5EF4-FFF2-40B4-BE49-F238E27FC236}">
                    <a16:creationId xmlns:a16="http://schemas.microsoft.com/office/drawing/2014/main" id="{EA17032F-E363-36C5-83B1-181414E2ABE1}"/>
                  </a:ext>
                </a:extLst>
              </p:cNvPr>
              <p:cNvGrpSpPr/>
              <p:nvPr/>
            </p:nvGrpSpPr>
            <p:grpSpPr>
              <a:xfrm>
                <a:off x="4393212" y="1344308"/>
                <a:ext cx="1454983" cy="307777"/>
                <a:chOff x="4393212" y="1344308"/>
                <a:chExt cx="1454983" cy="307777"/>
              </a:xfrm>
            </p:grpSpPr>
            <p:sp>
              <p:nvSpPr>
                <p:cNvPr id="331" name="TextBox 15">
                  <a:extLst>
                    <a:ext uri="{FF2B5EF4-FFF2-40B4-BE49-F238E27FC236}">
                      <a16:creationId xmlns:a16="http://schemas.microsoft.com/office/drawing/2014/main" id="{589D170D-CE4F-D156-9279-0F6A1CB31E7F}"/>
                    </a:ext>
                  </a:extLst>
                </p:cNvPr>
                <p:cNvSpPr txBox="1"/>
                <p:nvPr/>
              </p:nvSpPr>
              <p:spPr>
                <a:xfrm>
                  <a:off x="4586311" y="1344308"/>
                  <a:ext cx="12618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sz="1400" b="1">
                      <a:solidFill>
                        <a:schemeClr val="tx2">
                          <a:lumMod val="50000"/>
                        </a:schemeClr>
                      </a:solidFill>
                      <a:latin typeface="+mj-ea"/>
                      <a:ea typeface="+mj-ea"/>
                    </a:rPr>
                    <a:t>適応的二値化</a:t>
                  </a:r>
                  <a:endParaRPr lang="ja-JP" altLang="en-US" sz="14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pic>
              <p:nvPicPr>
                <p:cNvPr id="236" name="圖片 235">
                  <a:extLst>
                    <a:ext uri="{FF2B5EF4-FFF2-40B4-BE49-F238E27FC236}">
                      <a16:creationId xmlns:a16="http://schemas.microsoft.com/office/drawing/2014/main" id="{09292E7B-2B63-97D7-9E83-EEEAB2713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393212" y="1363413"/>
                  <a:ext cx="284298" cy="270762"/>
                </a:xfrm>
                <a:prstGeom prst="rect">
                  <a:avLst/>
                </a:prstGeom>
              </p:spPr>
            </p:pic>
          </p:grpSp>
        </p:grp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F162E341-978D-CE45-A84A-5DC354638232}"/>
                </a:ext>
              </a:extLst>
            </p:cNvPr>
            <p:cNvSpPr/>
            <p:nvPr/>
          </p:nvSpPr>
          <p:spPr>
            <a:xfrm>
              <a:off x="4809957" y="1866197"/>
              <a:ext cx="349278" cy="575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9C4566E3-213D-67FF-E5C2-1F3D3EAB74D6}"/>
                </a:ext>
              </a:extLst>
            </p:cNvPr>
            <p:cNvSpPr/>
            <p:nvPr/>
          </p:nvSpPr>
          <p:spPr>
            <a:xfrm>
              <a:off x="4809957" y="2864677"/>
              <a:ext cx="344002" cy="57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0" name="群組 339">
            <a:extLst>
              <a:ext uri="{FF2B5EF4-FFF2-40B4-BE49-F238E27FC236}">
                <a16:creationId xmlns:a16="http://schemas.microsoft.com/office/drawing/2014/main" id="{150DA24D-DEAB-EF6D-3201-5F0803CC92D5}"/>
              </a:ext>
            </a:extLst>
          </p:cNvPr>
          <p:cNvGrpSpPr/>
          <p:nvPr/>
        </p:nvGrpSpPr>
        <p:grpSpPr>
          <a:xfrm>
            <a:off x="5303856" y="1636590"/>
            <a:ext cx="1261884" cy="1305347"/>
            <a:chOff x="5914244" y="1343960"/>
            <a:chExt cx="1261884" cy="1305347"/>
          </a:xfrm>
        </p:grpSpPr>
        <p:pic>
          <p:nvPicPr>
            <p:cNvPr id="336" name="圖片 335">
              <a:extLst>
                <a:ext uri="{FF2B5EF4-FFF2-40B4-BE49-F238E27FC236}">
                  <a16:creationId xmlns:a16="http://schemas.microsoft.com/office/drawing/2014/main" id="{97780683-BD52-57E5-D2FC-C37BA15B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6217" y="1595021"/>
              <a:ext cx="1075557" cy="1054286"/>
            </a:xfrm>
            <a:prstGeom prst="rect">
              <a:avLst/>
            </a:prstGeom>
          </p:spPr>
        </p:pic>
        <p:sp>
          <p:nvSpPr>
            <p:cNvPr id="337" name="TextBox 15">
              <a:extLst>
                <a:ext uri="{FF2B5EF4-FFF2-40B4-BE49-F238E27FC236}">
                  <a16:creationId xmlns:a16="http://schemas.microsoft.com/office/drawing/2014/main" id="{7088A050-ECAA-989E-6DA4-455D3BD0AEC2}"/>
                </a:ext>
              </a:extLst>
            </p:cNvPr>
            <p:cNvSpPr txBox="1"/>
            <p:nvPr/>
          </p:nvSpPr>
          <p:spPr>
            <a:xfrm>
              <a:off x="5914244" y="1343960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水平直線性計算</a:t>
              </a:r>
              <a:endParaRPr lang="ja-JP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1" name="群組 340">
            <a:extLst>
              <a:ext uri="{FF2B5EF4-FFF2-40B4-BE49-F238E27FC236}">
                <a16:creationId xmlns:a16="http://schemas.microsoft.com/office/drawing/2014/main" id="{2A22D662-2062-F0A1-64CF-E9C681B2101B}"/>
              </a:ext>
            </a:extLst>
          </p:cNvPr>
          <p:cNvGrpSpPr/>
          <p:nvPr/>
        </p:nvGrpSpPr>
        <p:grpSpPr>
          <a:xfrm>
            <a:off x="5206421" y="3100377"/>
            <a:ext cx="1415772" cy="1080137"/>
            <a:chOff x="5816809" y="2775580"/>
            <a:chExt cx="1415772" cy="1080137"/>
          </a:xfrm>
        </p:grpSpPr>
        <p:pic>
          <p:nvPicPr>
            <p:cNvPr id="338" name="圖片 337">
              <a:extLst>
                <a:ext uri="{FF2B5EF4-FFF2-40B4-BE49-F238E27FC236}">
                  <a16:creationId xmlns:a16="http://schemas.microsoft.com/office/drawing/2014/main" id="{23F8F1FE-E839-7D7F-BF4B-0E22EED01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3870" y="3008300"/>
              <a:ext cx="1079086" cy="847417"/>
            </a:xfrm>
            <a:prstGeom prst="rect">
              <a:avLst/>
            </a:prstGeom>
          </p:spPr>
        </p:pic>
        <p:sp>
          <p:nvSpPr>
            <p:cNvPr id="339" name="TextBox 15">
              <a:extLst>
                <a:ext uri="{FF2B5EF4-FFF2-40B4-BE49-F238E27FC236}">
                  <a16:creationId xmlns:a16="http://schemas.microsoft.com/office/drawing/2014/main" id="{F0EDB0C7-C574-C251-F040-3B2EE44F6FD5}"/>
                </a:ext>
              </a:extLst>
            </p:cNvPr>
            <p:cNvSpPr txBox="1"/>
            <p:nvPr/>
          </p:nvSpPr>
          <p:spPr>
            <a:xfrm>
              <a:off x="5816809" y="2775580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1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垂直黑白比例計算</a:t>
              </a:r>
              <a:endParaRPr lang="ja-JP" altLang="en-US" sz="11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61" name="接點: 肘形 360">
            <a:extLst>
              <a:ext uri="{FF2B5EF4-FFF2-40B4-BE49-F238E27FC236}">
                <a16:creationId xmlns:a16="http://schemas.microsoft.com/office/drawing/2014/main" id="{ABC40111-D635-ECDA-C300-F06FA1669832}"/>
              </a:ext>
            </a:extLst>
          </p:cNvPr>
          <p:cNvCxnSpPr>
            <a:stCxn id="235" idx="1"/>
            <a:endCxn id="12" idx="3"/>
          </p:cNvCxnSpPr>
          <p:nvPr/>
        </p:nvCxnSpPr>
        <p:spPr>
          <a:xfrm rot="10800000" flipH="1" flipV="1">
            <a:off x="1993927" y="1798571"/>
            <a:ext cx="17665" cy="2011211"/>
          </a:xfrm>
          <a:prstGeom prst="bentConnector3">
            <a:avLst>
              <a:gd name="adj1" fmla="val -136620"/>
            </a:avLst>
          </a:prstGeom>
          <a:ln w="12700">
            <a:solidFill>
              <a:srgbClr val="FE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接點: 肘形 362">
            <a:extLst>
              <a:ext uri="{FF2B5EF4-FFF2-40B4-BE49-F238E27FC236}">
                <a16:creationId xmlns:a16="http://schemas.microsoft.com/office/drawing/2014/main" id="{1EEDD834-D703-3D57-7C89-0E7351AD030C}"/>
              </a:ext>
            </a:extLst>
          </p:cNvPr>
          <p:cNvCxnSpPr>
            <a:cxnSpLocks/>
            <a:stCxn id="236" idx="1"/>
            <a:endCxn id="13" idx="3"/>
          </p:cNvCxnSpPr>
          <p:nvPr/>
        </p:nvCxnSpPr>
        <p:spPr>
          <a:xfrm rot="10800000" flipH="1" flipV="1">
            <a:off x="3432784" y="1791076"/>
            <a:ext cx="86923" cy="2018708"/>
          </a:xfrm>
          <a:prstGeom prst="bentConnector3">
            <a:avLst>
              <a:gd name="adj1" fmla="val -58443"/>
            </a:avLst>
          </a:prstGeom>
          <a:ln w="12700">
            <a:solidFill>
              <a:srgbClr val="59C53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群組 385">
            <a:extLst>
              <a:ext uri="{FF2B5EF4-FFF2-40B4-BE49-F238E27FC236}">
                <a16:creationId xmlns:a16="http://schemas.microsoft.com/office/drawing/2014/main" id="{4D91C2CF-3C21-E83C-4CBB-B99481617E56}"/>
              </a:ext>
            </a:extLst>
          </p:cNvPr>
          <p:cNvGrpSpPr/>
          <p:nvPr/>
        </p:nvGrpSpPr>
        <p:grpSpPr>
          <a:xfrm>
            <a:off x="4572000" y="1976272"/>
            <a:ext cx="771782" cy="430887"/>
            <a:chOff x="4714321" y="1929965"/>
            <a:chExt cx="771782" cy="430887"/>
          </a:xfrm>
        </p:grpSpPr>
        <p:sp>
          <p:nvSpPr>
            <p:cNvPr id="355" name="TextBox 15">
              <a:extLst>
                <a:ext uri="{FF2B5EF4-FFF2-40B4-BE49-F238E27FC236}">
                  <a16:creationId xmlns:a16="http://schemas.microsoft.com/office/drawing/2014/main" id="{66692BAF-3B1F-AFAC-4C7E-2777B2437C8C}"/>
                </a:ext>
              </a:extLst>
            </p:cNvPr>
            <p:cNvSpPr txBox="1"/>
            <p:nvPr/>
          </p:nvSpPr>
          <p:spPr>
            <a:xfrm>
              <a:off x="4714321" y="1929965"/>
              <a:ext cx="758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線條</a:t>
              </a:r>
              <a:endParaRPr lang="en-US" altLang="zh-TW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68" name="群組 367">
              <a:extLst>
                <a:ext uri="{FF2B5EF4-FFF2-40B4-BE49-F238E27FC236}">
                  <a16:creationId xmlns:a16="http://schemas.microsoft.com/office/drawing/2014/main" id="{368E1FD1-3114-361C-623C-3013F55632DE}"/>
                </a:ext>
              </a:extLst>
            </p:cNvPr>
            <p:cNvGrpSpPr/>
            <p:nvPr/>
          </p:nvGrpSpPr>
          <p:grpSpPr>
            <a:xfrm flipV="1">
              <a:off x="4930995" y="1983638"/>
              <a:ext cx="555108" cy="155801"/>
              <a:chOff x="5573143" y="6138939"/>
              <a:chExt cx="1698302" cy="476660"/>
            </a:xfrm>
          </p:grpSpPr>
          <p:sp>
            <p:nvSpPr>
              <p:cNvPr id="369" name="Line 20">
                <a:extLst>
                  <a:ext uri="{FF2B5EF4-FFF2-40B4-BE49-F238E27FC236}">
                    <a16:creationId xmlns:a16="http://schemas.microsoft.com/office/drawing/2014/main" id="{C8AF5A6E-E724-7F88-0908-942ECD4A8848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0" name="Freeform 1001">
                <a:extLst>
                  <a:ext uri="{FF2B5EF4-FFF2-40B4-BE49-F238E27FC236}">
                    <a16:creationId xmlns:a16="http://schemas.microsoft.com/office/drawing/2014/main" id="{594ADC53-59CB-F2A6-0BE5-F58914C809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1" name="Freeform 1002">
                <a:extLst>
                  <a:ext uri="{FF2B5EF4-FFF2-40B4-BE49-F238E27FC236}">
                    <a16:creationId xmlns:a16="http://schemas.microsoft.com/office/drawing/2014/main" id="{3037F524-4ABB-B7EE-2557-87BA3EE9C6DF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87" name="群組 386">
            <a:extLst>
              <a:ext uri="{FF2B5EF4-FFF2-40B4-BE49-F238E27FC236}">
                <a16:creationId xmlns:a16="http://schemas.microsoft.com/office/drawing/2014/main" id="{55E31B83-7D0A-321E-7A43-66C9B839681E}"/>
              </a:ext>
            </a:extLst>
          </p:cNvPr>
          <p:cNvGrpSpPr/>
          <p:nvPr/>
        </p:nvGrpSpPr>
        <p:grpSpPr>
          <a:xfrm>
            <a:off x="4572000" y="3269981"/>
            <a:ext cx="771782" cy="430887"/>
            <a:chOff x="4714321" y="3177447"/>
            <a:chExt cx="771782" cy="430887"/>
          </a:xfrm>
        </p:grpSpPr>
        <p:sp>
          <p:nvSpPr>
            <p:cNvPr id="356" name="TextBox 15">
              <a:extLst>
                <a:ext uri="{FF2B5EF4-FFF2-40B4-BE49-F238E27FC236}">
                  <a16:creationId xmlns:a16="http://schemas.microsoft.com/office/drawing/2014/main" id="{15E238FE-CD2C-7514-8B7C-51F554F5605B}"/>
                </a:ext>
              </a:extLst>
            </p:cNvPr>
            <p:cNvSpPr txBox="1"/>
            <p:nvPr/>
          </p:nvSpPr>
          <p:spPr>
            <a:xfrm>
              <a:off x="4714321" y="3177447"/>
              <a:ext cx="7585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扭曲</a:t>
              </a:r>
              <a:endParaRPr lang="en-US" altLang="zh-TW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82" name="群組 381">
              <a:extLst>
                <a:ext uri="{FF2B5EF4-FFF2-40B4-BE49-F238E27FC236}">
                  <a16:creationId xmlns:a16="http://schemas.microsoft.com/office/drawing/2014/main" id="{E36C071A-A654-8C83-5F9B-C001BB8F7FBD}"/>
                </a:ext>
              </a:extLst>
            </p:cNvPr>
            <p:cNvGrpSpPr/>
            <p:nvPr/>
          </p:nvGrpSpPr>
          <p:grpSpPr>
            <a:xfrm flipV="1">
              <a:off x="4930995" y="3232635"/>
              <a:ext cx="555108" cy="155801"/>
              <a:chOff x="5573143" y="6138939"/>
              <a:chExt cx="1698302" cy="476660"/>
            </a:xfrm>
          </p:grpSpPr>
          <p:sp>
            <p:nvSpPr>
              <p:cNvPr id="383" name="Line 20">
                <a:extLst>
                  <a:ext uri="{FF2B5EF4-FFF2-40B4-BE49-F238E27FC236}">
                    <a16:creationId xmlns:a16="http://schemas.microsoft.com/office/drawing/2014/main" id="{7CC03868-C952-AF95-9107-338D6D5DE8DC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4" name="Freeform 1001">
                <a:extLst>
                  <a:ext uri="{FF2B5EF4-FFF2-40B4-BE49-F238E27FC236}">
                    <a16:creationId xmlns:a16="http://schemas.microsoft.com/office/drawing/2014/main" id="{389F9105-2098-18FE-6F70-E03B788BC6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5" name="Freeform 1002">
                <a:extLst>
                  <a:ext uri="{FF2B5EF4-FFF2-40B4-BE49-F238E27FC236}">
                    <a16:creationId xmlns:a16="http://schemas.microsoft.com/office/drawing/2014/main" id="{87DA5FA8-4FC1-AC66-F6A4-0512502585B2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426" name="TextBox 15">
            <a:extLst>
              <a:ext uri="{FF2B5EF4-FFF2-40B4-BE49-F238E27FC236}">
                <a16:creationId xmlns:a16="http://schemas.microsoft.com/office/drawing/2014/main" id="{2EE24578-120A-63B9-675D-0B1E19633DFD}"/>
              </a:ext>
            </a:extLst>
          </p:cNvPr>
          <p:cNvSpPr txBox="1"/>
          <p:nvPr/>
        </p:nvSpPr>
        <p:spPr>
          <a:xfrm>
            <a:off x="6967981" y="3563650"/>
            <a:ext cx="1931908" cy="715089"/>
          </a:xfrm>
          <a:prstGeom prst="roundRect">
            <a:avLst>
              <a:gd name="adj" fmla="val 8142"/>
            </a:avLst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多個試算結果，</a:t>
            </a:r>
            <a:endParaRPr lang="en-US" altLang="zh-TW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利用係數相乘融合後，</a:t>
            </a:r>
            <a:endParaRPr lang="en-US" altLang="zh-TW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依照權重計算出一個數值</a:t>
            </a:r>
            <a:endParaRPr lang="ja-JP" altLang="en-US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40" name="群組 439">
            <a:extLst>
              <a:ext uri="{FF2B5EF4-FFF2-40B4-BE49-F238E27FC236}">
                <a16:creationId xmlns:a16="http://schemas.microsoft.com/office/drawing/2014/main" id="{2AC889F4-09E4-6B36-7C91-1B21E95EE7C6}"/>
              </a:ext>
            </a:extLst>
          </p:cNvPr>
          <p:cNvGrpSpPr/>
          <p:nvPr/>
        </p:nvGrpSpPr>
        <p:grpSpPr>
          <a:xfrm>
            <a:off x="7009043" y="2249843"/>
            <a:ext cx="735465" cy="630318"/>
            <a:chOff x="7009043" y="2104844"/>
            <a:chExt cx="735465" cy="630318"/>
          </a:xfrm>
        </p:grpSpPr>
        <p:grpSp>
          <p:nvGrpSpPr>
            <p:cNvPr id="434" name="群組 433">
              <a:extLst>
                <a:ext uri="{FF2B5EF4-FFF2-40B4-BE49-F238E27FC236}">
                  <a16:creationId xmlns:a16="http://schemas.microsoft.com/office/drawing/2014/main" id="{5224326C-A059-BDCB-9B2A-230B0451A00C}"/>
                </a:ext>
              </a:extLst>
            </p:cNvPr>
            <p:cNvGrpSpPr/>
            <p:nvPr/>
          </p:nvGrpSpPr>
          <p:grpSpPr>
            <a:xfrm>
              <a:off x="7009043" y="2208026"/>
              <a:ext cx="620482" cy="527136"/>
              <a:chOff x="7009043" y="2208026"/>
              <a:chExt cx="620482" cy="527136"/>
            </a:xfrm>
          </p:grpSpPr>
          <p:sp>
            <p:nvSpPr>
              <p:cNvPr id="429" name="橢圓 428">
                <a:extLst>
                  <a:ext uri="{FF2B5EF4-FFF2-40B4-BE49-F238E27FC236}">
                    <a16:creationId xmlns:a16="http://schemas.microsoft.com/office/drawing/2014/main" id="{2AEA00F8-0331-3A11-3DFD-A6B3B19F8084}"/>
                  </a:ext>
                </a:extLst>
              </p:cNvPr>
              <p:cNvSpPr/>
              <p:nvPr/>
            </p:nvSpPr>
            <p:spPr>
              <a:xfrm>
                <a:off x="7009043" y="2615741"/>
                <a:ext cx="119421" cy="11942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431" name="直線接點 430">
                <a:extLst>
                  <a:ext uri="{FF2B5EF4-FFF2-40B4-BE49-F238E27FC236}">
                    <a16:creationId xmlns:a16="http://schemas.microsoft.com/office/drawing/2014/main" id="{29F7B8BC-5C91-F42B-64D9-509BB5D52FDC}"/>
                  </a:ext>
                </a:extLst>
              </p:cNvPr>
              <p:cNvCxnSpPr/>
              <p:nvPr/>
            </p:nvCxnSpPr>
            <p:spPr>
              <a:xfrm flipV="1">
                <a:off x="7097638" y="2208026"/>
                <a:ext cx="259045" cy="415986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線接點 431">
                <a:extLst>
                  <a:ext uri="{FF2B5EF4-FFF2-40B4-BE49-F238E27FC236}">
                    <a16:creationId xmlns:a16="http://schemas.microsoft.com/office/drawing/2014/main" id="{C1F6EBE5-796F-3DFE-F649-76E475470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6386" y="2208026"/>
                <a:ext cx="273139" cy="0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群組 438">
              <a:extLst>
                <a:ext uri="{FF2B5EF4-FFF2-40B4-BE49-F238E27FC236}">
                  <a16:creationId xmlns:a16="http://schemas.microsoft.com/office/drawing/2014/main" id="{FBB1808A-F697-A71B-8A5E-0CCA2CA0221C}"/>
                </a:ext>
              </a:extLst>
            </p:cNvPr>
            <p:cNvGrpSpPr/>
            <p:nvPr/>
          </p:nvGrpSpPr>
          <p:grpSpPr>
            <a:xfrm>
              <a:off x="7577479" y="2104844"/>
              <a:ext cx="167029" cy="252225"/>
              <a:chOff x="7770279" y="2064318"/>
              <a:chExt cx="231944" cy="350252"/>
            </a:xfrm>
          </p:grpSpPr>
          <p:sp>
            <p:nvSpPr>
              <p:cNvPr id="436" name="Freeform 1001">
                <a:extLst>
                  <a:ext uri="{FF2B5EF4-FFF2-40B4-BE49-F238E27FC236}">
                    <a16:creationId xmlns:a16="http://schemas.microsoft.com/office/drawing/2014/main" id="{F57DDF7A-0413-01CE-133D-3974D76F343E}"/>
                  </a:ext>
                </a:extLst>
              </p:cNvPr>
              <p:cNvSpPr/>
              <p:nvPr/>
            </p:nvSpPr>
            <p:spPr bwMode="auto">
              <a:xfrm flipV="1">
                <a:off x="7770279" y="2064318"/>
                <a:ext cx="78871" cy="134912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7" name="Freeform 1002">
                <a:extLst>
                  <a:ext uri="{FF2B5EF4-FFF2-40B4-BE49-F238E27FC236}">
                    <a16:creationId xmlns:a16="http://schemas.microsoft.com/office/drawing/2014/main" id="{4FB3A6A0-AE2E-32E2-E304-E6F433EAF525}"/>
                  </a:ext>
                </a:extLst>
              </p:cNvPr>
              <p:cNvSpPr/>
              <p:nvPr/>
            </p:nvSpPr>
            <p:spPr bwMode="auto">
              <a:xfrm flipV="1">
                <a:off x="7825281" y="2066394"/>
                <a:ext cx="176942" cy="34817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8" name="Freeform 1003">
                <a:extLst>
                  <a:ext uri="{FF2B5EF4-FFF2-40B4-BE49-F238E27FC236}">
                    <a16:creationId xmlns:a16="http://schemas.microsoft.com/office/drawing/2014/main" id="{EABF59C4-177B-C70E-43F7-3F5A580BCE0E}"/>
                  </a:ext>
                </a:extLst>
              </p:cNvPr>
              <p:cNvSpPr/>
              <p:nvPr/>
            </p:nvSpPr>
            <p:spPr bwMode="auto">
              <a:xfrm flipV="1">
                <a:off x="7771316" y="2278620"/>
                <a:ext cx="80428" cy="134393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447" name="群組 446">
            <a:extLst>
              <a:ext uri="{FF2B5EF4-FFF2-40B4-BE49-F238E27FC236}">
                <a16:creationId xmlns:a16="http://schemas.microsoft.com/office/drawing/2014/main" id="{BC1B154E-6E83-8BFD-4842-EBBB57BB37D6}"/>
              </a:ext>
            </a:extLst>
          </p:cNvPr>
          <p:cNvGrpSpPr/>
          <p:nvPr/>
        </p:nvGrpSpPr>
        <p:grpSpPr>
          <a:xfrm>
            <a:off x="7778836" y="1872458"/>
            <a:ext cx="1056700" cy="968546"/>
            <a:chOff x="7778836" y="1772386"/>
            <a:chExt cx="1056700" cy="968546"/>
          </a:xfrm>
        </p:grpSpPr>
        <p:pic>
          <p:nvPicPr>
            <p:cNvPr id="446" name="圖片 445">
              <a:extLst>
                <a:ext uri="{FF2B5EF4-FFF2-40B4-BE49-F238E27FC236}">
                  <a16:creationId xmlns:a16="http://schemas.microsoft.com/office/drawing/2014/main" id="{EADE303C-EC02-F4E5-D5DD-49C05CB7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03401" y="1772386"/>
              <a:ext cx="1002803" cy="968546"/>
            </a:xfrm>
            <a:prstGeom prst="rect">
              <a:avLst/>
            </a:prstGeom>
          </p:spPr>
        </p:pic>
        <p:sp>
          <p:nvSpPr>
            <p:cNvPr id="441" name="TextBox 15">
              <a:extLst>
                <a:ext uri="{FF2B5EF4-FFF2-40B4-BE49-F238E27FC236}">
                  <a16:creationId xmlns:a16="http://schemas.microsoft.com/office/drawing/2014/main" id="{3E5E157D-57B7-ED2C-4F87-3C04FB851A40}"/>
                </a:ext>
              </a:extLst>
            </p:cNvPr>
            <p:cNvSpPr txBox="1"/>
            <p:nvPr/>
          </p:nvSpPr>
          <p:spPr>
            <a:xfrm>
              <a:off x="7778836" y="1957904"/>
              <a:ext cx="10567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700" b="1">
                  <a:solidFill>
                    <a:schemeClr val="bg1"/>
                  </a:solidFill>
                  <a:latin typeface="+mj-ea"/>
                  <a:ea typeface="+mj-ea"/>
                </a:rPr>
                <a:t>數據資料</a:t>
              </a:r>
              <a:endParaRPr lang="ja-JP" altLang="en-US" sz="17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6638B20-DAFD-26B5-F01F-34E49EB7AC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72387" y="824037"/>
            <a:ext cx="9687309" cy="578736"/>
            <a:chOff x="-149902" y="1678358"/>
            <a:chExt cx="9687309" cy="578736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2797EE3-9974-747C-43FB-674C03F1A30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3623555D-7E4F-2C70-57E0-33B9B5EF1E1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CC69D82-BD07-98B3-BA94-1BD8D0548659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平行四邊形 31">
              <a:extLst>
                <a:ext uri="{FF2B5EF4-FFF2-40B4-BE49-F238E27FC236}">
                  <a16:creationId xmlns:a16="http://schemas.microsoft.com/office/drawing/2014/main" id="{D55952D1-1E03-C908-A0D3-2B3045A0ED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3" name="平行四邊形 32">
              <a:extLst>
                <a:ext uri="{FF2B5EF4-FFF2-40B4-BE49-F238E27FC236}">
                  <a16:creationId xmlns:a16="http://schemas.microsoft.com/office/drawing/2014/main" id="{4DAE4C63-4D28-E20D-249E-0F3534AD44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417" name="TextBox 15">
            <a:extLst>
              <a:ext uri="{FF2B5EF4-FFF2-40B4-BE49-F238E27FC236}">
                <a16:creationId xmlns:a16="http://schemas.microsoft.com/office/drawing/2014/main" id="{72857F77-E195-7FD8-C5B4-AFA7EEA315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95187" y="806920"/>
            <a:ext cx="1864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活用</a:t>
            </a:r>
            <a:r>
              <a:rPr lang="en-US" altLang="zh-TW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工具</a:t>
            </a:r>
            <a:endParaRPr lang="ja-JP" altLang="en-US" sz="24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5387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CDBBE-94EF-30F1-54C5-422F37D0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まとめ</a:t>
            </a:r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8F8F645-ED83-1C1E-F067-A54C59CBA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408" y="929780"/>
            <a:ext cx="1192987" cy="119454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43F9F09-D537-CD34-65F8-FE46C0E9A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24" y="1951928"/>
            <a:ext cx="1633015" cy="162666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DF616D0-AF0F-8AF4-EDEE-62CB3C27EC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4"/>
          <a:stretch/>
        </p:blipFill>
        <p:spPr>
          <a:xfrm>
            <a:off x="2957623" y="2877886"/>
            <a:ext cx="1192987" cy="1219288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C316588-7D94-D573-0813-51DBD4BDAB41}"/>
              </a:ext>
            </a:extLst>
          </p:cNvPr>
          <p:cNvSpPr txBox="1"/>
          <p:nvPr/>
        </p:nvSpPr>
        <p:spPr>
          <a:xfrm>
            <a:off x="4392618" y="1091264"/>
            <a:ext cx="4178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zh-TW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設備</a:t>
            </a:r>
            <a:r>
              <a:rPr lang="en-US" altLang="zh-TW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/</a:t>
            </a:r>
            <a:r>
              <a:rPr lang="zh-TW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品質異常</a:t>
            </a: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起因の</a:t>
            </a:r>
            <a:r>
              <a:rPr lang="en-US" altLang="ja-JP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LOSS</a:t>
            </a: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削減</a:t>
            </a:r>
            <a:r>
              <a:rPr lang="en-US" altLang="ja-JP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(GATE</a:t>
            </a: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　</a:t>
            </a:r>
            <a:r>
              <a:rPr lang="en-US" altLang="ja-JP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VER UP)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ja-JP" altLang="en-US" sz="1800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 UI" panose="020B0604030504040204" pitchFamily="50" charset="-128"/>
              </a:rPr>
              <a:t>割れ警報、</a:t>
            </a:r>
            <a:endParaRPr lang="en-US" altLang="ja-JP" sz="1800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 UI" panose="020B0604030504040204" pitchFamily="50" charset="-128"/>
            </a:endParaRPr>
          </a:p>
          <a:p>
            <a:pPr algn="l"/>
            <a:endParaRPr lang="en-US" altLang="ja-JP" sz="1800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 UI" panose="020B0604030504040204" pitchFamily="50" charset="-128"/>
            </a:endParaRPr>
          </a:p>
          <a:p>
            <a:pPr algn="l"/>
            <a:endParaRPr lang="en-US" altLang="ja-JP" sz="1800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 UI" panose="020B0604030504040204" pitchFamily="50" charset="-128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2C5F818-7232-2A25-CC9B-96F75BDB0C64}"/>
              </a:ext>
            </a:extLst>
          </p:cNvPr>
          <p:cNvSpPr txBox="1"/>
          <p:nvPr/>
        </p:nvSpPr>
        <p:spPr>
          <a:xfrm>
            <a:off x="4392618" y="2896845"/>
            <a:ext cx="3954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作業時間減らす定例作業時間 </a:t>
            </a:r>
            <a:r>
              <a:rPr kumimoji="1" lang="en-US" altLang="ja-JP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120Hr/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月を削減</a:t>
            </a:r>
            <a:endParaRPr kumimoji="1" lang="en-US" altLang="ja-JP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異常事前預知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突發異常減少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システム開発自作による</a:t>
            </a:r>
            <a:r>
              <a:rPr kumimoji="1" lang="en-US" altLang="ja-JP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DX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人財育成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6836D20-D013-8FF7-9FE7-CCED557103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64" t="7847" r="15542" b="51136"/>
          <a:stretch/>
        </p:blipFill>
        <p:spPr>
          <a:xfrm>
            <a:off x="248008" y="1033799"/>
            <a:ext cx="1014207" cy="6910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0261526-DBA7-6C5F-8E51-28383DCE34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46" t="6285" r="28540"/>
          <a:stretch/>
        </p:blipFill>
        <p:spPr>
          <a:xfrm>
            <a:off x="1389326" y="1015541"/>
            <a:ext cx="1192987" cy="691080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DC6741B3-8433-E4F7-50A6-57B41EB5B848}"/>
              </a:ext>
            </a:extLst>
          </p:cNvPr>
          <p:cNvGrpSpPr/>
          <p:nvPr/>
        </p:nvGrpSpPr>
        <p:grpSpPr>
          <a:xfrm>
            <a:off x="410465" y="3823904"/>
            <a:ext cx="1871932" cy="773642"/>
            <a:chOff x="572819" y="3842162"/>
            <a:chExt cx="1871932" cy="77364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8D8C191-3FCB-C127-CC72-448DC5259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96" t="53381" r="15937"/>
            <a:stretch/>
          </p:blipFill>
          <p:spPr>
            <a:xfrm>
              <a:off x="572819" y="3842162"/>
              <a:ext cx="1871932" cy="773642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C870A8B-4652-FA08-CBC8-1162B49DEC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8025"/>
            <a:stretch/>
          </p:blipFill>
          <p:spPr>
            <a:xfrm>
              <a:off x="692278" y="3887553"/>
              <a:ext cx="511427" cy="419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1612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CDBBE-94EF-30F1-54C5-422F37D0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製一部的</a:t>
            </a:r>
            <a:r>
              <a:rPr lang="en-US" altLang="zh-TW"/>
              <a:t>DX</a:t>
            </a:r>
            <a:r>
              <a:rPr lang="zh-TW" altLang="en-US"/>
              <a:t>之路</a:t>
            </a:r>
            <a:r>
              <a:rPr lang="en-US" altLang="zh-TW">
                <a:solidFill>
                  <a:srgbClr val="FF0000"/>
                </a:solidFill>
              </a:rPr>
              <a:t>(</a:t>
            </a:r>
            <a:r>
              <a:rPr lang="zh-TW" altLang="en-US">
                <a:solidFill>
                  <a:srgbClr val="FF0000"/>
                </a:solidFill>
              </a:rPr>
              <a:t>感想</a:t>
            </a:r>
            <a:r>
              <a:rPr lang="en-US" altLang="zh-TW">
                <a:solidFill>
                  <a:srgbClr val="FF0000"/>
                </a:solidFill>
              </a:rPr>
              <a:t>)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C12A0F1-A937-2B45-87A0-BBB3840BCBE0}"/>
              </a:ext>
            </a:extLst>
          </p:cNvPr>
          <p:cNvSpPr txBox="1"/>
          <p:nvPr/>
        </p:nvSpPr>
        <p:spPr>
          <a:xfrm>
            <a:off x="624821" y="1877335"/>
            <a:ext cx="23548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可視化是第一步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板質從語言到具象化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經驗終於可用更有效方式傳承</a:t>
            </a:r>
            <a:endParaRPr lang="zh-TW" altLang="en-US"/>
          </a:p>
        </p:txBody>
      </p:sp>
      <p:graphicFrame>
        <p:nvGraphicFramePr>
          <p:cNvPr id="22" name="資料庫圖表 21">
            <a:extLst>
              <a:ext uri="{FF2B5EF4-FFF2-40B4-BE49-F238E27FC236}">
                <a16:creationId xmlns:a16="http://schemas.microsoft.com/office/drawing/2014/main" id="{35B80B12-5B3C-80A5-DBE7-84D996D75E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7324684"/>
              </p:ext>
            </p:extLst>
          </p:nvPr>
        </p:nvGraphicFramePr>
        <p:xfrm>
          <a:off x="701567" y="1403023"/>
          <a:ext cx="8016764" cy="3515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AE381902-D3D2-91A8-7E40-9371D14DAD8F}"/>
              </a:ext>
            </a:extLst>
          </p:cNvPr>
          <p:cNvSpPr txBox="1"/>
          <p:nvPr/>
        </p:nvSpPr>
        <p:spPr>
          <a:xfrm>
            <a:off x="3194601" y="906656"/>
            <a:ext cx="23548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可視化是第一步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板質從語言到具象化</a:t>
            </a:r>
            <a:r>
              <a:rPr kumimoji="1" lang="en-US" altLang="zh-TW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4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經驗終於可用更有效方式傳承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41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◎">
            <a:extLst>
              <a:ext uri="{FF2B5EF4-FFF2-40B4-BE49-F238E27FC236}">
                <a16:creationId xmlns:a16="http://schemas.microsoft.com/office/drawing/2014/main" id="{4FD6B1B5-AD63-4AD3-81B1-6F0670A155E7}"/>
              </a:ext>
            </a:extLst>
          </p:cNvPr>
          <p:cNvGraphicFramePr>
            <a:graphicFrameLocks noGrp="1"/>
          </p:cNvGraphicFramePr>
          <p:nvPr/>
        </p:nvGraphicFramePr>
        <p:xfrm>
          <a:off x="2830191" y="1077901"/>
          <a:ext cx="6172201" cy="3675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23">
                  <a:extLst>
                    <a:ext uri="{9D8B030D-6E8A-4147-A177-3AD203B41FA5}">
                      <a16:colId xmlns:a16="http://schemas.microsoft.com/office/drawing/2014/main" val="3074314512"/>
                    </a:ext>
                  </a:extLst>
                </a:gridCol>
                <a:gridCol w="761690">
                  <a:extLst>
                    <a:ext uri="{9D8B030D-6E8A-4147-A177-3AD203B41FA5}">
                      <a16:colId xmlns:a16="http://schemas.microsoft.com/office/drawing/2014/main" val="2826601632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368284228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4106521491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1280963927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4278084591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796196474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961526429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4260477250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1666154848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1047193672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982448187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109096981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4057653763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69581674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883458109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3523270086"/>
                    </a:ext>
                  </a:extLst>
                </a:gridCol>
                <a:gridCol w="323718">
                  <a:extLst>
                    <a:ext uri="{9D8B030D-6E8A-4147-A177-3AD203B41FA5}">
                      <a16:colId xmlns:a16="http://schemas.microsoft.com/office/drawing/2014/main" val="2781873377"/>
                    </a:ext>
                  </a:extLst>
                </a:gridCol>
              </a:tblGrid>
              <a:tr h="295177">
                <a:tc rowSpan="2">
                  <a:txBody>
                    <a:bodyPr/>
                    <a:lstStyle/>
                    <a:p>
                      <a:endParaRPr kumimoji="1" lang="ja-JP" altLang="en-US" sz="800">
                        <a:solidFill>
                          <a:schemeClr val="accent5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/>
                      <a:r>
                        <a:rPr kumimoji="1" lang="ja-JP" altLang="en-US" sz="800">
                          <a:solidFill>
                            <a:schemeClr val="accent5"/>
                          </a:solidFill>
                          <a:latin typeface="+mn-ea"/>
                          <a:ea typeface="+mn-ea"/>
                        </a:rPr>
                        <a:t>課題</a:t>
                      </a:r>
                      <a:endParaRPr kumimoji="1" lang="en-US" altLang="ja-JP" sz="800">
                        <a:solidFill>
                          <a:schemeClr val="accent5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CSR</a:t>
                      </a:r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室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経営企画総部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>
                        <a:solidFill>
                          <a:srgbClr val="FF9C5A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総管理部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生産管理総部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技術総部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雲林工場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品質保証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CS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台南工場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営業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49206"/>
                  </a:ext>
                </a:extLst>
              </a:tr>
              <a:tr h="536687">
                <a:tc vMerge="1">
                  <a:txBody>
                    <a:bodyPr/>
                    <a:lstStyle/>
                    <a:p>
                      <a:endParaRPr kumimoji="1" lang="ja-JP" altLang="en-US" sz="140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40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">
                          <a:solidFill>
                            <a:srgbClr val="001F6B"/>
                          </a:solidFill>
                        </a:rPr>
                        <a:t>革新推進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800">
                          <a:solidFill>
                            <a:srgbClr val="001F6B"/>
                          </a:solidFill>
                        </a:rPr>
                        <a:t>経営企画</a:t>
                      </a:r>
                      <a:endParaRPr lang="zh-TW" altLang="en-US" sz="800" u="sng">
                        <a:solidFill>
                          <a:srgbClr val="001F6B"/>
                        </a:solidFill>
                      </a:endParaRP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rgbClr val="001F6B"/>
                          </a:solidFill>
                          <a:effectLst/>
                          <a:latin typeface="+mn-ea"/>
                          <a:ea typeface="+mn-ea"/>
                        </a:rPr>
                        <a:t>管理部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財務部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生産管理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資材物流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技術一部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技術二部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製造一部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製造二部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0" i="0" u="none" strike="noStrike">
                          <a:solidFill>
                            <a:schemeClr val="accent5"/>
                          </a:solidFill>
                          <a:effectLst/>
                          <a:latin typeface="+mn-ea"/>
                          <a:ea typeface="+mn-ea"/>
                        </a:rPr>
                        <a:t>設備技術</a:t>
                      </a:r>
                    </a:p>
                  </a:txBody>
                  <a:tcPr marL="7144" marR="7144" marT="7144" marB="0" vert="eaVert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782104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⓪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贏取信賴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962882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①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安全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574592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②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文化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97953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③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DX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99568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④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コンプライアンス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1" i="0" u="none" strike="noStrike">
                        <a:solidFill>
                          <a:srgbClr val="FF66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448189"/>
                  </a:ext>
                </a:extLst>
              </a:tr>
              <a:tr h="308927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⑤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マネジメント</a:t>
                      </a:r>
                      <a:endParaRPr lang="en-US" altLang="ja-JP" sz="800" b="1" i="0" u="none" strike="noStrike"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サイクル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50983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⑥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SDGs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240325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⑦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コスト削減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1" i="0" u="none" strike="noStrike">
                        <a:solidFill>
                          <a:srgbClr val="FF66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331288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⑧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地産地消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1F6B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kumimoji="1" lang="ja-JP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uLnTx/>
                        <a:uFillTx/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858278"/>
                  </a:ext>
                </a:extLst>
              </a:tr>
              <a:tr h="281618">
                <a:tc>
                  <a:txBody>
                    <a:bodyPr/>
                    <a:lstStyle/>
                    <a:p>
                      <a:r>
                        <a:rPr kumimoji="1" lang="ja-JP" altLang="en-US" sz="800" b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⑨</a:t>
                      </a:r>
                      <a:endParaRPr kumimoji="1" lang="en-US" altLang="ja-JP" sz="800" b="1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b="1" i="0" u="none" strike="noStrike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攻める財務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chemeClr val="accent5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  <a:endParaRPr lang="ja-JP" altLang="en-US" sz="1400" b="0" i="0" u="none" strike="noStrike">
                        <a:solidFill>
                          <a:srgbClr val="3333FF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1F6B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◎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>
                          <a:solidFill>
                            <a:schemeClr val="accent5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○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040369"/>
                  </a:ext>
                </a:extLst>
              </a:tr>
            </a:tbl>
          </a:graphicData>
        </a:graphic>
      </p:graphicFrame>
      <p:sp>
        <p:nvSpPr>
          <p:cNvPr id="43" name="矩形 6">
            <a:extLst>
              <a:ext uri="{FF2B5EF4-FFF2-40B4-BE49-F238E27FC236}">
                <a16:creationId xmlns:a16="http://schemas.microsoft.com/office/drawing/2014/main" id="{A0BDFE49-DC08-4F38-A177-667B7AC7BE70}"/>
              </a:ext>
            </a:extLst>
          </p:cNvPr>
          <p:cNvSpPr/>
          <p:nvPr/>
        </p:nvSpPr>
        <p:spPr>
          <a:xfrm>
            <a:off x="2392" y="574465"/>
            <a:ext cx="5312144" cy="603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000" b="1">
                <a:solidFill>
                  <a:srgbClr val="000000"/>
                </a:solidFill>
                <a:latin typeface="Arial Black" panose="020B0A04020102020204" pitchFamily="34" charset="0"/>
              </a:rPr>
              <a:t>リーディングする各部門</a:t>
            </a:r>
            <a:r>
              <a:rPr lang="en-US" altLang="ja-JP" sz="3000" b="1">
                <a:solidFill>
                  <a:srgbClr val="000000"/>
                </a:solidFill>
                <a:latin typeface="Arial Black" panose="020B0A04020102020204" pitchFamily="34" charset="0"/>
              </a:rPr>
              <a:t>Matrix</a:t>
            </a:r>
            <a:endParaRPr lang="en-US" altLang="zh-TW" sz="3000" b="1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45" name="図 1">
            <a:extLst>
              <a:ext uri="{FF2B5EF4-FFF2-40B4-BE49-F238E27FC236}">
                <a16:creationId xmlns:a16="http://schemas.microsoft.com/office/drawing/2014/main" id="{91AE9850-67C5-43B2-A118-E566B6B05FAC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4" r="87718" b="77723"/>
          <a:stretch/>
        </p:blipFill>
        <p:spPr bwMode="auto">
          <a:xfrm>
            <a:off x="275316" y="237274"/>
            <a:ext cx="275702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図 1">
            <a:extLst>
              <a:ext uri="{FF2B5EF4-FFF2-40B4-BE49-F238E27FC236}">
                <a16:creationId xmlns:a16="http://schemas.microsoft.com/office/drawing/2014/main" id="{1A549C88-554E-4B36-9CFB-602E5D479A03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56" r="87647" b="51589"/>
          <a:stretch/>
        </p:blipFill>
        <p:spPr bwMode="auto">
          <a:xfrm>
            <a:off x="611236" y="237274"/>
            <a:ext cx="28052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図 1">
            <a:extLst>
              <a:ext uri="{FF2B5EF4-FFF2-40B4-BE49-F238E27FC236}">
                <a16:creationId xmlns:a16="http://schemas.microsoft.com/office/drawing/2014/main" id="{0B699295-CB76-44F0-8FAA-A75E8F24932B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10" r="87492" b="25926"/>
          <a:stretch/>
        </p:blipFill>
        <p:spPr bwMode="auto">
          <a:xfrm>
            <a:off x="951974" y="237274"/>
            <a:ext cx="28776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図 1">
            <a:extLst>
              <a:ext uri="{FF2B5EF4-FFF2-40B4-BE49-F238E27FC236}">
                <a16:creationId xmlns:a16="http://schemas.microsoft.com/office/drawing/2014/main" id="{B605DD9A-0DCD-4B41-A3AC-A6CA4002298A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91" r="87492"/>
          <a:stretch/>
        </p:blipFill>
        <p:spPr bwMode="auto">
          <a:xfrm>
            <a:off x="1299955" y="237274"/>
            <a:ext cx="277187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図 1">
            <a:extLst>
              <a:ext uri="{FF2B5EF4-FFF2-40B4-BE49-F238E27FC236}">
                <a16:creationId xmlns:a16="http://schemas.microsoft.com/office/drawing/2014/main" id="{13B6C5E0-3544-4FA6-A181-26F8CB41C795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6" r="53211" b="77836"/>
          <a:stretch/>
        </p:blipFill>
        <p:spPr bwMode="auto">
          <a:xfrm>
            <a:off x="1637360" y="237274"/>
            <a:ext cx="284211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図 1">
            <a:extLst>
              <a:ext uri="{FF2B5EF4-FFF2-40B4-BE49-F238E27FC236}">
                <a16:creationId xmlns:a16="http://schemas.microsoft.com/office/drawing/2014/main" id="{0AB883A7-3821-4511-8026-81C035D8E6EF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0" t="25664" r="53212" b="51589"/>
          <a:stretch/>
        </p:blipFill>
        <p:spPr bwMode="auto">
          <a:xfrm>
            <a:off x="1981789" y="237274"/>
            <a:ext cx="28038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図 1">
            <a:extLst>
              <a:ext uri="{FF2B5EF4-FFF2-40B4-BE49-F238E27FC236}">
                <a16:creationId xmlns:a16="http://schemas.microsoft.com/office/drawing/2014/main" id="{034B0CCC-B935-4C7A-BF93-496BC733E323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4" t="51327" r="53212" b="25926"/>
          <a:stretch/>
        </p:blipFill>
        <p:spPr bwMode="auto">
          <a:xfrm>
            <a:off x="2322392" y="237274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図 1">
            <a:extLst>
              <a:ext uri="{FF2B5EF4-FFF2-40B4-BE49-F238E27FC236}">
                <a16:creationId xmlns:a16="http://schemas.microsoft.com/office/drawing/2014/main" id="{91E3C832-1625-49A0-99B9-F7EF03AEF8C4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1" r="19240" b="77253"/>
          <a:stretch/>
        </p:blipFill>
        <p:spPr bwMode="auto">
          <a:xfrm>
            <a:off x="2652610" y="237274"/>
            <a:ext cx="273462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図 1">
            <a:extLst>
              <a:ext uri="{FF2B5EF4-FFF2-40B4-BE49-F238E27FC236}">
                <a16:creationId xmlns:a16="http://schemas.microsoft.com/office/drawing/2014/main" id="{8532238E-F8A3-45A9-A480-F309433389B6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5" t="25372" r="19086" b="51881"/>
          <a:stretch/>
        </p:blipFill>
        <p:spPr bwMode="auto">
          <a:xfrm>
            <a:off x="2986291" y="237274"/>
            <a:ext cx="273461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図 1">
            <a:extLst>
              <a:ext uri="{FF2B5EF4-FFF2-40B4-BE49-F238E27FC236}">
                <a16:creationId xmlns:a16="http://schemas.microsoft.com/office/drawing/2014/main" id="{E746E22D-9F31-46A8-8670-5B90CA91C8BF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6" t="52202" r="19240" b="25343"/>
          <a:stretch/>
        </p:blipFill>
        <p:spPr bwMode="auto">
          <a:xfrm>
            <a:off x="3319972" y="237274"/>
            <a:ext cx="273506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D3053093-71BF-4070-AA5B-B93702759E6F}"/>
              </a:ext>
            </a:extLst>
          </p:cNvPr>
          <p:cNvGrpSpPr/>
          <p:nvPr/>
        </p:nvGrpSpPr>
        <p:grpSpPr>
          <a:xfrm>
            <a:off x="250623" y="2309229"/>
            <a:ext cx="2548683" cy="2237033"/>
            <a:chOff x="273204" y="1747052"/>
            <a:chExt cx="3398244" cy="2982711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9A72BBCA-D2C9-49F1-9C39-47B5D01887ED}"/>
                </a:ext>
              </a:extLst>
            </p:cNvPr>
            <p:cNvGrpSpPr/>
            <p:nvPr/>
          </p:nvGrpSpPr>
          <p:grpSpPr>
            <a:xfrm>
              <a:off x="273204" y="1747052"/>
              <a:ext cx="3398244" cy="2982711"/>
              <a:chOff x="4323333" y="1825068"/>
              <a:chExt cx="3398244" cy="2982711"/>
            </a:xfrm>
          </p:grpSpPr>
          <p:sp>
            <p:nvSpPr>
              <p:cNvPr id="5" name="矩形 18">
                <a:extLst>
                  <a:ext uri="{FF2B5EF4-FFF2-40B4-BE49-F238E27FC236}">
                    <a16:creationId xmlns:a16="http://schemas.microsoft.com/office/drawing/2014/main" id="{5C751D01-8BE5-4E5B-AF6A-F9FCDFB97A11}"/>
                  </a:ext>
                </a:extLst>
              </p:cNvPr>
              <p:cNvSpPr/>
              <p:nvPr/>
            </p:nvSpPr>
            <p:spPr>
              <a:xfrm>
                <a:off x="4325814" y="3820648"/>
                <a:ext cx="1142801" cy="98713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7" name="矩形 24">
                <a:extLst>
                  <a:ext uri="{FF2B5EF4-FFF2-40B4-BE49-F238E27FC236}">
                    <a16:creationId xmlns:a16="http://schemas.microsoft.com/office/drawing/2014/main" id="{08F2E111-90FC-44DB-B202-43F59B9C627B}"/>
                  </a:ext>
                </a:extLst>
              </p:cNvPr>
              <p:cNvSpPr/>
              <p:nvPr/>
            </p:nvSpPr>
            <p:spPr>
              <a:xfrm>
                <a:off x="5455213" y="3820647"/>
                <a:ext cx="1142801" cy="98713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8" name="流程圖: 接點 48">
                <a:extLst>
                  <a:ext uri="{FF2B5EF4-FFF2-40B4-BE49-F238E27FC236}">
                    <a16:creationId xmlns:a16="http://schemas.microsoft.com/office/drawing/2014/main" id="{E6A24D6D-4202-4959-A71D-EA1D1E6340BD}"/>
                  </a:ext>
                </a:extLst>
              </p:cNvPr>
              <p:cNvSpPr/>
              <p:nvPr/>
            </p:nvSpPr>
            <p:spPr>
              <a:xfrm>
                <a:off x="5111808" y="4162334"/>
                <a:ext cx="394196" cy="348238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AEA69A99-A717-4D60-B54F-C042A2C7F765}"/>
                  </a:ext>
                </a:extLst>
              </p:cNvPr>
              <p:cNvSpPr/>
              <p:nvPr/>
            </p:nvSpPr>
            <p:spPr>
              <a:xfrm>
                <a:off x="5726881" y="4131212"/>
                <a:ext cx="592469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安全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矩形 25">
                <a:extLst>
                  <a:ext uri="{FF2B5EF4-FFF2-40B4-BE49-F238E27FC236}">
                    <a16:creationId xmlns:a16="http://schemas.microsoft.com/office/drawing/2014/main" id="{0F525E96-E387-45E2-9841-EB3964F1053A}"/>
                  </a:ext>
                </a:extLst>
              </p:cNvPr>
              <p:cNvSpPr/>
              <p:nvPr/>
            </p:nvSpPr>
            <p:spPr>
              <a:xfrm>
                <a:off x="6578776" y="1825068"/>
                <a:ext cx="1142801" cy="9871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1" name="流程圖: 接點 44">
                <a:extLst>
                  <a:ext uri="{FF2B5EF4-FFF2-40B4-BE49-F238E27FC236}">
                    <a16:creationId xmlns:a16="http://schemas.microsoft.com/office/drawing/2014/main" id="{7617275C-E06C-4E2F-92B3-19C594301D46}"/>
                  </a:ext>
                </a:extLst>
              </p:cNvPr>
              <p:cNvSpPr/>
              <p:nvPr/>
            </p:nvSpPr>
            <p:spPr>
              <a:xfrm>
                <a:off x="6959075" y="2764730"/>
                <a:ext cx="394196" cy="348238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13" name="矩形 30">
                <a:extLst>
                  <a:ext uri="{FF2B5EF4-FFF2-40B4-BE49-F238E27FC236}">
                    <a16:creationId xmlns:a16="http://schemas.microsoft.com/office/drawing/2014/main" id="{3B5EC37A-729A-405F-9E16-2E7F12CDEA54}"/>
                  </a:ext>
                </a:extLst>
              </p:cNvPr>
              <p:cNvSpPr/>
              <p:nvPr/>
            </p:nvSpPr>
            <p:spPr>
              <a:xfrm>
                <a:off x="5463143" y="1832682"/>
                <a:ext cx="1142801" cy="9871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4" name="流程圖: 接點 50">
                <a:extLst>
                  <a:ext uri="{FF2B5EF4-FFF2-40B4-BE49-F238E27FC236}">
                    <a16:creationId xmlns:a16="http://schemas.microsoft.com/office/drawing/2014/main" id="{6F0CB7E0-A8BB-4A33-8F38-E6F3E76826B6}"/>
                  </a:ext>
                </a:extLst>
              </p:cNvPr>
              <p:cNvSpPr/>
              <p:nvPr/>
            </p:nvSpPr>
            <p:spPr>
              <a:xfrm>
                <a:off x="6519960" y="2126552"/>
                <a:ext cx="394196" cy="348238"/>
              </a:xfrm>
              <a:prstGeom prst="flowChartConnector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DAA0FC33-9FF6-4020-92A8-213443CA75BD}"/>
                  </a:ext>
                </a:extLst>
              </p:cNvPr>
              <p:cNvGrpSpPr/>
              <p:nvPr/>
            </p:nvGrpSpPr>
            <p:grpSpPr>
              <a:xfrm>
                <a:off x="4323333" y="1836157"/>
                <a:ext cx="1455414" cy="987131"/>
                <a:chOff x="-1159279" y="1704199"/>
                <a:chExt cx="2063150" cy="1620000"/>
              </a:xfrm>
            </p:grpSpPr>
            <p:sp>
              <p:nvSpPr>
                <p:cNvPr id="39" name="矩形 21">
                  <a:extLst>
                    <a:ext uri="{FF2B5EF4-FFF2-40B4-BE49-F238E27FC236}">
                      <a16:creationId xmlns:a16="http://schemas.microsoft.com/office/drawing/2014/main" id="{35C38A74-2C86-4859-B39A-480A452EE5C2}"/>
                    </a:ext>
                  </a:extLst>
                </p:cNvPr>
                <p:cNvSpPr/>
                <p:nvPr/>
              </p:nvSpPr>
              <p:spPr>
                <a:xfrm>
                  <a:off x="-1159279" y="1704199"/>
                  <a:ext cx="1620000" cy="1620000"/>
                </a:xfrm>
                <a:prstGeom prst="rect">
                  <a:avLst/>
                </a:prstGeom>
                <a:solidFill>
                  <a:srgbClr val="83B09F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  <p:sp>
              <p:nvSpPr>
                <p:cNvPr id="40" name="流程圖: 接點 52">
                  <a:extLst>
                    <a:ext uri="{FF2B5EF4-FFF2-40B4-BE49-F238E27FC236}">
                      <a16:creationId xmlns:a16="http://schemas.microsoft.com/office/drawing/2014/main" id="{130398E8-AFBF-46AD-A550-64E0EF5E0463}"/>
                    </a:ext>
                  </a:extLst>
                </p:cNvPr>
                <p:cNvSpPr/>
                <p:nvPr/>
              </p:nvSpPr>
              <p:spPr>
                <a:xfrm>
                  <a:off x="368849" y="2204921"/>
                  <a:ext cx="535022" cy="571500"/>
                </a:xfrm>
                <a:prstGeom prst="flowChartConnector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  <p:sp>
              <p:nvSpPr>
                <p:cNvPr id="41" name="正方形/長方形 40">
                  <a:extLst>
                    <a:ext uri="{FF2B5EF4-FFF2-40B4-BE49-F238E27FC236}">
                      <a16:creationId xmlns:a16="http://schemas.microsoft.com/office/drawing/2014/main" id="{A760F786-94F2-4FA7-81F9-F3CDEE6263B8}"/>
                    </a:ext>
                  </a:extLst>
                </p:cNvPr>
                <p:cNvSpPr/>
                <p:nvPr/>
              </p:nvSpPr>
              <p:spPr>
                <a:xfrm>
                  <a:off x="-1117882" y="2192073"/>
                  <a:ext cx="1576115" cy="5431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13" b="1">
                      <a:solidFill>
                        <a:srgbClr val="000000"/>
                      </a:solidFill>
                    </a:rPr>
                    <a:t>コスト削減</a:t>
                  </a:r>
                  <a:endParaRPr lang="en-US" altLang="ja-JP" sz="1013" b="1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6" name="矩形 20">
                <a:extLst>
                  <a:ext uri="{FF2B5EF4-FFF2-40B4-BE49-F238E27FC236}">
                    <a16:creationId xmlns:a16="http://schemas.microsoft.com/office/drawing/2014/main" id="{6613EDF9-F451-436F-B91E-3A4FF0A0B7D5}"/>
                  </a:ext>
                </a:extLst>
              </p:cNvPr>
              <p:cNvSpPr/>
              <p:nvPr/>
            </p:nvSpPr>
            <p:spPr>
              <a:xfrm>
                <a:off x="6573473" y="2823414"/>
                <a:ext cx="1142801" cy="98713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44D6EE41-3DF4-4944-8A45-ED40D404766B}"/>
                  </a:ext>
                </a:extLst>
              </p:cNvPr>
              <p:cNvGrpSpPr/>
              <p:nvPr/>
            </p:nvGrpSpPr>
            <p:grpSpPr>
              <a:xfrm>
                <a:off x="6570096" y="3559611"/>
                <a:ext cx="1142801" cy="1248167"/>
                <a:chOff x="10418200" y="4432491"/>
                <a:chExt cx="1620000" cy="2048392"/>
              </a:xfrm>
            </p:grpSpPr>
            <p:grpSp>
              <p:nvGrpSpPr>
                <p:cNvPr id="35" name="グループ化 34">
                  <a:extLst>
                    <a:ext uri="{FF2B5EF4-FFF2-40B4-BE49-F238E27FC236}">
                      <a16:creationId xmlns:a16="http://schemas.microsoft.com/office/drawing/2014/main" id="{D428DCC3-2461-44C4-B328-C6514E480D63}"/>
                    </a:ext>
                  </a:extLst>
                </p:cNvPr>
                <p:cNvGrpSpPr/>
                <p:nvPr/>
              </p:nvGrpSpPr>
              <p:grpSpPr>
                <a:xfrm>
                  <a:off x="10418200" y="4860883"/>
                  <a:ext cx="1620000" cy="1620000"/>
                  <a:chOff x="10418200" y="4860883"/>
                  <a:chExt cx="1620000" cy="1620000"/>
                </a:xfrm>
              </p:grpSpPr>
              <p:sp>
                <p:nvSpPr>
                  <p:cNvPr id="37" name="矩形 26">
                    <a:extLst>
                      <a:ext uri="{FF2B5EF4-FFF2-40B4-BE49-F238E27FC236}">
                        <a16:creationId xmlns:a16="http://schemas.microsoft.com/office/drawing/2014/main" id="{47715380-CFFA-42C1-B2FF-7273EAA33F7E}"/>
                      </a:ext>
                    </a:extLst>
                  </p:cNvPr>
                  <p:cNvSpPr/>
                  <p:nvPr/>
                </p:nvSpPr>
                <p:spPr>
                  <a:xfrm>
                    <a:off x="10418200" y="4860883"/>
                    <a:ext cx="1620000" cy="1620000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38" name="正方形/長方形 37">
                    <a:extLst>
                      <a:ext uri="{FF2B5EF4-FFF2-40B4-BE49-F238E27FC236}">
                        <a16:creationId xmlns:a16="http://schemas.microsoft.com/office/drawing/2014/main" id="{A81EF826-8DB3-49E8-812D-2181DB6A9E32}"/>
                      </a:ext>
                    </a:extLst>
                  </p:cNvPr>
                  <p:cNvSpPr/>
                  <p:nvPr/>
                </p:nvSpPr>
                <p:spPr>
                  <a:xfrm>
                    <a:off x="10986417" y="5362755"/>
                    <a:ext cx="839866" cy="5431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ja-JP" altLang="en-US" sz="1013" b="1">
                        <a:solidFill>
                          <a:srgbClr val="000000"/>
                        </a:solidFill>
                      </a:rPr>
                      <a:t>文化</a:t>
                    </a:r>
                    <a:endParaRPr lang="en-US" altLang="ja-JP" sz="1013" b="1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36" name="流程圖: 接點 58">
                  <a:extLst>
                    <a:ext uri="{FF2B5EF4-FFF2-40B4-BE49-F238E27FC236}">
                      <a16:creationId xmlns:a16="http://schemas.microsoft.com/office/drawing/2014/main" id="{43F3A952-4227-4713-9D5A-22EE8ABDC5F3}"/>
                    </a:ext>
                  </a:extLst>
                </p:cNvPr>
                <p:cNvSpPr/>
                <p:nvPr/>
              </p:nvSpPr>
              <p:spPr>
                <a:xfrm>
                  <a:off x="10938520" y="4432491"/>
                  <a:ext cx="558800" cy="571500"/>
                </a:xfrm>
                <a:prstGeom prst="flowChartConnector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</p:grpSp>
          <p:sp>
            <p:nvSpPr>
              <p:cNvPr id="19" name="矩形 22">
                <a:extLst>
                  <a:ext uri="{FF2B5EF4-FFF2-40B4-BE49-F238E27FC236}">
                    <a16:creationId xmlns:a16="http://schemas.microsoft.com/office/drawing/2014/main" id="{7F5539C8-A5F9-496F-8EFB-8602A8353C97}"/>
                  </a:ext>
                </a:extLst>
              </p:cNvPr>
              <p:cNvSpPr/>
              <p:nvPr/>
            </p:nvSpPr>
            <p:spPr>
              <a:xfrm>
                <a:off x="4330133" y="2836222"/>
                <a:ext cx="1142801" cy="98713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0" name="流程圖: 接點 38">
                <a:extLst>
                  <a:ext uri="{FF2B5EF4-FFF2-40B4-BE49-F238E27FC236}">
                    <a16:creationId xmlns:a16="http://schemas.microsoft.com/office/drawing/2014/main" id="{009F7841-08B0-4983-BC33-885656F5442F}"/>
                  </a:ext>
                </a:extLst>
              </p:cNvPr>
              <p:cNvSpPr/>
              <p:nvPr/>
            </p:nvSpPr>
            <p:spPr>
              <a:xfrm>
                <a:off x="4708084" y="2557336"/>
                <a:ext cx="394196" cy="348238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B15857BF-678B-4199-B7DB-29EA31AAC2EB}"/>
                  </a:ext>
                </a:extLst>
              </p:cNvPr>
              <p:cNvGrpSpPr/>
              <p:nvPr/>
            </p:nvGrpSpPr>
            <p:grpSpPr>
              <a:xfrm>
                <a:off x="5138333" y="2557335"/>
                <a:ext cx="1775821" cy="1562655"/>
                <a:chOff x="4837326" y="2099743"/>
                <a:chExt cx="2517349" cy="2564507"/>
              </a:xfrm>
            </p:grpSpPr>
            <p:grpSp>
              <p:nvGrpSpPr>
                <p:cNvPr id="28" name="グループ化 27">
                  <a:extLst>
                    <a:ext uri="{FF2B5EF4-FFF2-40B4-BE49-F238E27FC236}">
                      <a16:creationId xmlns:a16="http://schemas.microsoft.com/office/drawing/2014/main" id="{573EBCD9-FB70-4ECF-9766-788ADA1BC3B6}"/>
                    </a:ext>
                  </a:extLst>
                </p:cNvPr>
                <p:cNvGrpSpPr/>
                <p:nvPr/>
              </p:nvGrpSpPr>
              <p:grpSpPr>
                <a:xfrm>
                  <a:off x="4837326" y="2555127"/>
                  <a:ext cx="2517349" cy="2109123"/>
                  <a:chOff x="4837326" y="2555127"/>
                  <a:chExt cx="2517349" cy="2109123"/>
                </a:xfrm>
              </p:grpSpPr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AA40373B-CE0E-4F68-A680-4987A3E9F414}"/>
                      </a:ext>
                    </a:extLst>
                  </p:cNvPr>
                  <p:cNvSpPr/>
                  <p:nvPr/>
                </p:nvSpPr>
                <p:spPr>
                  <a:xfrm>
                    <a:off x="5277475" y="2555127"/>
                    <a:ext cx="1620000" cy="1620000"/>
                  </a:xfrm>
                  <a:prstGeom prst="rect">
                    <a:avLst/>
                  </a:prstGeom>
                  <a:solidFill>
                    <a:srgbClr val="FFC000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31" name="流程圖: 接點 32">
                    <a:extLst>
                      <a:ext uri="{FF2B5EF4-FFF2-40B4-BE49-F238E27FC236}">
                        <a16:creationId xmlns:a16="http://schemas.microsoft.com/office/drawing/2014/main" id="{7FF54B6E-59AE-49C9-A51D-8881B4B16797}"/>
                      </a:ext>
                    </a:extLst>
                  </p:cNvPr>
                  <p:cNvSpPr/>
                  <p:nvPr/>
                </p:nvSpPr>
                <p:spPr>
                  <a:xfrm>
                    <a:off x="5825841" y="4092750"/>
                    <a:ext cx="558800" cy="571500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/>
                  </a:p>
                </p:txBody>
              </p:sp>
              <p:sp>
                <p:nvSpPr>
                  <p:cNvPr id="32" name="流程圖: 接點 34">
                    <a:extLst>
                      <a:ext uri="{FF2B5EF4-FFF2-40B4-BE49-F238E27FC236}">
                        <a16:creationId xmlns:a16="http://schemas.microsoft.com/office/drawing/2014/main" id="{1CB37C95-4FC1-4AC3-91D5-1149EC990166}"/>
                      </a:ext>
                    </a:extLst>
                  </p:cNvPr>
                  <p:cNvSpPr/>
                  <p:nvPr/>
                </p:nvSpPr>
                <p:spPr>
                  <a:xfrm>
                    <a:off x="6795875" y="3079377"/>
                    <a:ext cx="558800" cy="571500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/>
                  </a:p>
                </p:txBody>
              </p:sp>
              <p:sp>
                <p:nvSpPr>
                  <p:cNvPr id="33" name="流程圖: 接點 34">
                    <a:extLst>
                      <a:ext uri="{FF2B5EF4-FFF2-40B4-BE49-F238E27FC236}">
                        <a16:creationId xmlns:a16="http://schemas.microsoft.com/office/drawing/2014/main" id="{E5E122E4-4394-436C-BD99-0B8211ECB37E}"/>
                      </a:ext>
                    </a:extLst>
                  </p:cNvPr>
                  <p:cNvSpPr/>
                  <p:nvPr/>
                </p:nvSpPr>
                <p:spPr>
                  <a:xfrm>
                    <a:off x="4837326" y="3053527"/>
                    <a:ext cx="558800" cy="571500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013"/>
                  </a:p>
                </p:txBody>
              </p:sp>
              <p:sp>
                <p:nvSpPr>
                  <p:cNvPr id="34" name="正方形/長方形 33">
                    <a:extLst>
                      <a:ext uri="{FF2B5EF4-FFF2-40B4-BE49-F238E27FC236}">
                        <a16:creationId xmlns:a16="http://schemas.microsoft.com/office/drawing/2014/main" id="{64F134C4-58A0-403D-999B-9263E4D2EB69}"/>
                      </a:ext>
                    </a:extLst>
                  </p:cNvPr>
                  <p:cNvSpPr/>
                  <p:nvPr/>
                </p:nvSpPr>
                <p:spPr>
                  <a:xfrm>
                    <a:off x="5185211" y="2874548"/>
                    <a:ext cx="1821531" cy="88420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ja-JP" altLang="en-US" sz="1013" b="1">
                        <a:solidFill>
                          <a:srgbClr val="000000"/>
                        </a:solidFill>
                      </a:rPr>
                      <a:t>マネジメント</a:t>
                    </a:r>
                    <a:endParaRPr lang="en-US" altLang="ja-JP" sz="1013" b="1">
                      <a:solidFill>
                        <a:srgbClr val="000000"/>
                      </a:solidFill>
                    </a:endParaRPr>
                  </a:p>
                  <a:p>
                    <a:pPr algn="ctr"/>
                    <a:r>
                      <a:rPr lang="ja-JP" altLang="en-US" sz="1013" b="1">
                        <a:solidFill>
                          <a:srgbClr val="000000"/>
                        </a:solidFill>
                      </a:rPr>
                      <a:t>サイクル</a:t>
                    </a:r>
                    <a:endParaRPr lang="en-US" altLang="ja-JP" sz="1013" b="1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29" name="流程圖: 接點 34">
                  <a:extLst>
                    <a:ext uri="{FF2B5EF4-FFF2-40B4-BE49-F238E27FC236}">
                      <a16:creationId xmlns:a16="http://schemas.microsoft.com/office/drawing/2014/main" id="{CF9ADD8A-DD7B-4BF4-BAB6-FB9E0AB6D986}"/>
                    </a:ext>
                  </a:extLst>
                </p:cNvPr>
                <p:cNvSpPr/>
                <p:nvPr/>
              </p:nvSpPr>
              <p:spPr>
                <a:xfrm>
                  <a:off x="5816575" y="2099743"/>
                  <a:ext cx="558800" cy="571500"/>
                </a:xfrm>
                <a:prstGeom prst="flowChartConnector">
                  <a:avLst/>
                </a:prstGeom>
                <a:solidFill>
                  <a:srgbClr val="FFC00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</p:grp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55714313-A7F3-434E-8BFA-7D11CF4EA52D}"/>
                  </a:ext>
                </a:extLst>
              </p:cNvPr>
              <p:cNvSpPr/>
              <p:nvPr/>
            </p:nvSpPr>
            <p:spPr>
              <a:xfrm>
                <a:off x="5470324" y="2124724"/>
                <a:ext cx="1111844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攻める財務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FCE5E22-76A1-4F1A-8142-D94ED8EDC705}"/>
                  </a:ext>
                </a:extLst>
              </p:cNvPr>
              <p:cNvSpPr/>
              <p:nvPr/>
            </p:nvSpPr>
            <p:spPr>
              <a:xfrm>
                <a:off x="6694402" y="2127177"/>
                <a:ext cx="938720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地産地消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流程圖: 接點 52">
                <a:extLst>
                  <a:ext uri="{FF2B5EF4-FFF2-40B4-BE49-F238E27FC236}">
                    <a16:creationId xmlns:a16="http://schemas.microsoft.com/office/drawing/2014/main" id="{40E220E8-0352-4C49-B96E-8BF1B5296088}"/>
                  </a:ext>
                </a:extLst>
              </p:cNvPr>
              <p:cNvSpPr/>
              <p:nvPr/>
            </p:nvSpPr>
            <p:spPr>
              <a:xfrm>
                <a:off x="4704138" y="3522255"/>
                <a:ext cx="394196" cy="348238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8B882A19-1A3D-4AEB-A058-E92D961C0017}"/>
                  </a:ext>
                </a:extLst>
              </p:cNvPr>
              <p:cNvSpPr/>
              <p:nvPr/>
            </p:nvSpPr>
            <p:spPr>
              <a:xfrm>
                <a:off x="6776581" y="3075445"/>
                <a:ext cx="759184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ja-JP" sz="1013" b="1">
                    <a:solidFill>
                      <a:srgbClr val="000000"/>
                    </a:solidFill>
                  </a:rPr>
                  <a:t>SDGs</a:t>
                </a:r>
              </a:p>
            </p:txBody>
          </p:sp>
          <p:sp>
            <p:nvSpPr>
              <p:cNvPr id="27" name="流程圖: 接點 47">
                <a:extLst>
                  <a:ext uri="{FF2B5EF4-FFF2-40B4-BE49-F238E27FC236}">
                    <a16:creationId xmlns:a16="http://schemas.microsoft.com/office/drawing/2014/main" id="{B081DAED-D096-4835-B714-2BFA13A967D1}"/>
                  </a:ext>
                </a:extLst>
              </p:cNvPr>
              <p:cNvSpPr/>
              <p:nvPr/>
            </p:nvSpPr>
            <p:spPr>
              <a:xfrm>
                <a:off x="6485498" y="4140093"/>
                <a:ext cx="394196" cy="348238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1963BFDE-27D6-4CA1-BC50-1D41EA69D9DA}"/>
                  </a:ext>
                </a:extLst>
              </p:cNvPr>
              <p:cNvSpPr/>
              <p:nvPr/>
            </p:nvSpPr>
            <p:spPr>
              <a:xfrm>
                <a:off x="4636289" y="4126458"/>
                <a:ext cx="515527" cy="33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ja-JP" sz="1013" b="1">
                    <a:solidFill>
                      <a:srgbClr val="000000"/>
                    </a:solidFill>
                  </a:rPr>
                  <a:t>DX</a:t>
                </a: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C077B3B2-F908-4B4B-8966-D8E41E945EC2}"/>
                  </a:ext>
                </a:extLst>
              </p:cNvPr>
              <p:cNvSpPr/>
              <p:nvPr/>
            </p:nvSpPr>
            <p:spPr>
              <a:xfrm>
                <a:off x="4388609" y="2989465"/>
                <a:ext cx="938720" cy="538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コンプラ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  <a:p>
                <a:pPr algn="ctr"/>
                <a:r>
                  <a:rPr lang="ja-JP" altLang="en-US" sz="1013" b="1">
                    <a:solidFill>
                      <a:srgbClr val="000000"/>
                    </a:solidFill>
                  </a:rPr>
                  <a:t>イアンス</a:t>
                </a:r>
                <a:endParaRPr lang="en-US" altLang="ja-JP" sz="1013" b="1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7" name="流程圖: 接點 38">
              <a:extLst>
                <a:ext uri="{FF2B5EF4-FFF2-40B4-BE49-F238E27FC236}">
                  <a16:creationId xmlns:a16="http://schemas.microsoft.com/office/drawing/2014/main" id="{40B74D7E-945C-4914-A19A-B9889A3BEB9B}"/>
                </a:ext>
              </a:extLst>
            </p:cNvPr>
            <p:cNvSpPr/>
            <p:nvPr/>
          </p:nvSpPr>
          <p:spPr>
            <a:xfrm>
              <a:off x="2916535" y="2603202"/>
              <a:ext cx="394196" cy="348238"/>
            </a:xfrm>
            <a:prstGeom prst="flowChartConnector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013"/>
            </a:p>
          </p:txBody>
        </p:sp>
      </p:grpSp>
      <p:pic>
        <p:nvPicPr>
          <p:cNvPr id="69" name="圖片 68">
            <a:extLst>
              <a:ext uri="{FF2B5EF4-FFF2-40B4-BE49-F238E27FC236}">
                <a16:creationId xmlns:a16="http://schemas.microsoft.com/office/drawing/2014/main" id="{BEA34692-9518-01A8-5634-345ACF519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06" y="1224334"/>
            <a:ext cx="1218971" cy="1055802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AF8584D9-99C7-16F7-A931-41A285DBAD9B}"/>
              </a:ext>
            </a:extLst>
          </p:cNvPr>
          <p:cNvSpPr txBox="1"/>
          <p:nvPr/>
        </p:nvSpPr>
        <p:spPr>
          <a:xfrm>
            <a:off x="1291573" y="1234331"/>
            <a:ext cx="407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b="1">
                <a:solidFill>
                  <a:srgbClr val="FF6600"/>
                </a:solidFill>
                <a:latin typeface="Meiryo UI"/>
                <a:ea typeface="Meiryo UI"/>
              </a:rPr>
              <a:t>◎</a:t>
            </a:r>
            <a:endParaRPr lang="zh-TW" altLang="en-US" sz="1500" b="1">
              <a:solidFill>
                <a:schemeClr val="accent6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6E249A5A-8A77-6048-C2DD-9C419BA8E328}"/>
              </a:ext>
            </a:extLst>
          </p:cNvPr>
          <p:cNvSpPr txBox="1"/>
          <p:nvPr/>
        </p:nvSpPr>
        <p:spPr>
          <a:xfrm>
            <a:off x="1291573" y="1567770"/>
            <a:ext cx="370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b="1">
                <a:solidFill>
                  <a:srgbClr val="3333FF"/>
                </a:solidFill>
                <a:latin typeface="Meiryo UI"/>
                <a:ea typeface="Meiryo UI"/>
              </a:rPr>
              <a:t>◎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AEA2C91-89AD-AC2B-09FD-1AF5A70CC353}"/>
              </a:ext>
            </a:extLst>
          </p:cNvPr>
          <p:cNvSpPr txBox="1"/>
          <p:nvPr/>
        </p:nvSpPr>
        <p:spPr>
          <a:xfrm>
            <a:off x="1291573" y="1908061"/>
            <a:ext cx="4240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>
                <a:solidFill>
                  <a:schemeClr val="accent5"/>
                </a:solidFill>
                <a:latin typeface="+mn-ea"/>
              </a:rPr>
              <a:t>〇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C313BB7-96E3-0739-F1FB-77AC91FF4700}"/>
              </a:ext>
            </a:extLst>
          </p:cNvPr>
          <p:cNvSpPr txBox="1"/>
          <p:nvPr/>
        </p:nvSpPr>
        <p:spPr>
          <a:xfrm>
            <a:off x="1518933" y="1247192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500" b="1">
                <a:solidFill>
                  <a:srgbClr val="FF9C5A"/>
                </a:solidFill>
                <a:latin typeface="Meiryo" charset="-128"/>
                <a:ea typeface="Meiryo" charset="-128"/>
                <a:cs typeface="Meiryo" charset="-128"/>
              </a:rPr>
              <a:t>主導部署</a:t>
            </a:r>
            <a:endParaRPr lang="zh-TW" altLang="en-US" sz="1500" b="1">
              <a:solidFill>
                <a:srgbClr val="FF9C5A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DEA48DB4-4A97-7D09-46AF-B1C204D10526}"/>
              </a:ext>
            </a:extLst>
          </p:cNvPr>
          <p:cNvSpPr txBox="1"/>
          <p:nvPr/>
        </p:nvSpPr>
        <p:spPr>
          <a:xfrm>
            <a:off x="1507736" y="1602268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500" b="1">
                <a:solidFill>
                  <a:srgbClr val="3333FF"/>
                </a:solidFill>
                <a:latin typeface="Meiryo" charset="-128"/>
                <a:ea typeface="Meiryo" charset="-128"/>
                <a:cs typeface="Meiryo" charset="-128"/>
              </a:rPr>
              <a:t>執行部門</a:t>
            </a:r>
            <a:endParaRPr lang="zh-TW" altLang="en-US" sz="1500" b="1">
              <a:solidFill>
                <a:srgbClr val="3333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36D13B6-B74D-3353-96D3-F3589311CFE2}"/>
              </a:ext>
            </a:extLst>
          </p:cNvPr>
          <p:cNvSpPr txBox="1"/>
          <p:nvPr/>
        </p:nvSpPr>
        <p:spPr>
          <a:xfrm>
            <a:off x="1507736" y="1949995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500" b="1">
                <a:solidFill>
                  <a:srgbClr val="274555"/>
                </a:solidFill>
                <a:latin typeface="Meiryo" charset="-128"/>
                <a:ea typeface="Meiryo" charset="-128"/>
                <a:cs typeface="Meiryo" charset="-128"/>
              </a:rPr>
              <a:t>協力部署</a:t>
            </a:r>
            <a:endParaRPr lang="zh-TW" altLang="en-US" sz="1500" b="1">
              <a:solidFill>
                <a:srgbClr val="274555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F9474BE-8A89-D7BF-38C8-F09C8DBA4C68}"/>
              </a:ext>
            </a:extLst>
          </p:cNvPr>
          <p:cNvSpPr txBox="1"/>
          <p:nvPr/>
        </p:nvSpPr>
        <p:spPr>
          <a:xfrm>
            <a:off x="266440" y="4538714"/>
            <a:ext cx="2516400" cy="253916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質</a:t>
            </a:r>
            <a:r>
              <a:rPr lang="en-US" altLang="ja-JP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品質、技術、販売力</a:t>
            </a:r>
            <a:r>
              <a:rPr lang="en-US" altLang="ja-JP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の向上</a:t>
            </a:r>
            <a:endParaRPr lang="ja-JP" altLang="en-US" sz="1050">
              <a:solidFill>
                <a:schemeClr val="bg1"/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E0E6DA3-A32F-11E7-B58B-246E15C68FF0}"/>
              </a:ext>
            </a:extLst>
          </p:cNvPr>
          <p:cNvSpPr txBox="1"/>
          <p:nvPr/>
        </p:nvSpPr>
        <p:spPr>
          <a:xfrm rot="5400000">
            <a:off x="-964112" y="3306861"/>
            <a:ext cx="2194232" cy="253916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050" b="1">
                <a:solidFill>
                  <a:srgbClr val="FFFFFF"/>
                </a:solidFill>
              </a:rPr>
              <a:t>ADT</a:t>
            </a:r>
            <a:r>
              <a:rPr lang="ja-JP" altLang="en-US" sz="1050" b="1">
                <a:solidFill>
                  <a:srgbClr val="FFFFFF"/>
                </a:solidFill>
              </a:rPr>
              <a:t> </a:t>
            </a:r>
            <a:r>
              <a:rPr lang="en-US" altLang="ja-JP" sz="1050" b="1">
                <a:solidFill>
                  <a:srgbClr val="FFFFFF"/>
                </a:solidFill>
              </a:rPr>
              <a:t>VISION</a:t>
            </a:r>
            <a:r>
              <a:rPr lang="ja-JP" altLang="en-US" sz="1050" b="1">
                <a:solidFill>
                  <a:srgbClr val="FFFFFF"/>
                </a:solidFill>
              </a:rPr>
              <a:t>実現へ浸透の年</a:t>
            </a:r>
            <a:endParaRPr lang="en-US" altLang="zh-TW" sz="1050" b="1">
              <a:solidFill>
                <a:srgbClr val="FFFFFF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52DF3E3-207A-4BFB-453B-5FA9F16A9C9B}"/>
              </a:ext>
            </a:extLst>
          </p:cNvPr>
          <p:cNvSpPr txBox="1"/>
          <p:nvPr/>
        </p:nvSpPr>
        <p:spPr>
          <a:xfrm>
            <a:off x="7482011" y="4861010"/>
            <a:ext cx="1319089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>
                <a:solidFill>
                  <a:srgbClr val="FF0000"/>
                </a:solidFill>
                <a:latin typeface="Yu Gothic UI Light" panose="020B0300000000000000" pitchFamily="50" charset="-128"/>
                <a:ea typeface="Yu Gothic UI Light" panose="020B0300000000000000" pitchFamily="50" charset="-128"/>
                <a:cs typeface="Meiryo" charset="-128"/>
              </a:rPr>
              <a:t>Internal Use Only</a:t>
            </a:r>
            <a:endParaRPr lang="ja-JP" altLang="en-US" sz="1200" b="1">
              <a:solidFill>
                <a:srgbClr val="FF0000"/>
              </a:solidFill>
              <a:latin typeface="Yu Gothic UI Light" panose="020B0300000000000000" pitchFamily="50" charset="-128"/>
              <a:ea typeface="Yu Gothic UI Light" panose="020B0300000000000000" pitchFamily="50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2845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AD6BE9-E529-8959-965C-233342755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23195" y="4874704"/>
            <a:ext cx="583852" cy="28241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342900" rtl="0" eaLnBrk="1" latinLnBrk="0" hangingPunct="1">
              <a:defRPr sz="761" b="0" i="0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EE95E1-C791-3D47-8544-3405A1C8C8DB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64" name="タイトル 1">
            <a:extLst>
              <a:ext uri="{FF2B5EF4-FFF2-40B4-BE49-F238E27FC236}">
                <a16:creationId xmlns:a16="http://schemas.microsoft.com/office/drawing/2014/main" id="{34B81BEE-AB77-6AE7-9CC8-9BDF077F3B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878" y="46946"/>
            <a:ext cx="8809497" cy="378062"/>
          </a:xfrm>
        </p:spPr>
        <p:txBody>
          <a:bodyPr/>
          <a:lstStyle/>
          <a:p>
            <a:pPr algn="l"/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古田さんの方針</a:t>
            </a:r>
            <a:r>
              <a:rPr lang="en-US" altLang="ja-JP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7</a:t>
            </a:r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つの</a:t>
            </a:r>
            <a:r>
              <a:rPr lang="en-US" altLang="ja-JP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KSF</a:t>
            </a:r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 </a:t>
            </a:r>
            <a:r>
              <a:rPr lang="ja-JP" altLang="en-US" sz="210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 </a:t>
            </a:r>
            <a:r>
              <a:rPr lang="en-US" altLang="ja-JP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9</a:t>
            </a:r>
            <a:r>
              <a:rPr lang="ja-JP" altLang="en-US" sz="2100">
                <a:solidFill>
                  <a:schemeClr val="bg1"/>
                </a:solidFill>
                <a:latin typeface="HGSSoeiKakugothicUB" panose="020B0900000000000000" pitchFamily="34" charset="-128"/>
                <a:ea typeface="HGSSoeiKakugothicUB" panose="020B0900000000000000" pitchFamily="34" charset="-128"/>
              </a:rPr>
              <a:t>つのパズル⇒製造一部重点課題</a:t>
            </a: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D52D49E5-66D6-708B-8684-0D5F84ADBA44}"/>
              </a:ext>
            </a:extLst>
          </p:cNvPr>
          <p:cNvSpPr/>
          <p:nvPr/>
        </p:nvSpPr>
        <p:spPr>
          <a:xfrm>
            <a:off x="6308318" y="1653750"/>
            <a:ext cx="2792889" cy="918000"/>
          </a:xfrm>
          <a:prstGeom prst="roundRect">
            <a:avLst>
              <a:gd name="adj" fmla="val 659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AGC plus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活動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zh-TW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地産地消、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安定した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つの質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品質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技術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、販売力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の向上にてお客様の信用を回復し、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収益回復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へ繋げる！</a:t>
            </a: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CA99D7A-2513-E892-1AD9-E9DBC795910D}"/>
              </a:ext>
            </a:extLst>
          </p:cNvPr>
          <p:cNvSpPr/>
          <p:nvPr/>
        </p:nvSpPr>
        <p:spPr>
          <a:xfrm>
            <a:off x="5793602" y="3069486"/>
            <a:ext cx="3249189" cy="704762"/>
          </a:xfrm>
          <a:prstGeom prst="roundRect">
            <a:avLst>
              <a:gd name="adj" fmla="val 65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SDGs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zh-TW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環境最優先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を意識した窯操業、</a:t>
            </a:r>
            <a:endParaRPr lang="en-US" altLang="ja-JP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GHG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削減・</a:t>
            </a:r>
            <a:r>
              <a:rPr lang="zh-TW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酸素燃焼化</a:t>
            </a:r>
            <a:r>
              <a:rPr lang="zh-TW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zh-TW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窯粉塵飛散改善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</a:p>
          <a:p>
            <a:endParaRPr lang="zh-TW" altLang="en-US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7AAB6F20-C499-F1D7-B720-FC404E67BEC1}"/>
              </a:ext>
            </a:extLst>
          </p:cNvPr>
          <p:cNvSpPr/>
          <p:nvPr/>
        </p:nvSpPr>
        <p:spPr>
          <a:xfrm>
            <a:off x="1586439" y="356328"/>
            <a:ext cx="2947091" cy="702000"/>
          </a:xfrm>
          <a:prstGeom prst="roundRect">
            <a:avLst>
              <a:gd name="adj" fmla="val 659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マネジメントサイクル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⇨マネジメントサイクル意識の進化・深化</a:t>
            </a:r>
            <a:endParaRPr lang="en-US" altLang="ja-JP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卓越品質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生産性向上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の実現</a:t>
            </a:r>
          </a:p>
          <a:p>
            <a:endParaRPr lang="zh-TW" altLang="en-US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981FC0A3-14D5-4FDE-23FE-C0D80CFB1414}"/>
              </a:ext>
            </a:extLst>
          </p:cNvPr>
          <p:cNvSpPr/>
          <p:nvPr/>
        </p:nvSpPr>
        <p:spPr>
          <a:xfrm>
            <a:off x="5580278" y="3978253"/>
            <a:ext cx="2792889" cy="709523"/>
          </a:xfrm>
          <a:prstGeom prst="roundRect">
            <a:avLst>
              <a:gd name="adj" fmla="val 6591"/>
            </a:avLst>
          </a:prstGeom>
          <a:solidFill>
            <a:srgbClr val="FF669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人財育成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⇨前向き思考習慣化</a:t>
            </a:r>
            <a:endParaRPr lang="en-US" altLang="ja-JP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技術伝承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人材育成組力の強化</a:t>
            </a:r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25C29A25-FE5A-C28D-4BE5-1C9E5F15B700}"/>
              </a:ext>
            </a:extLst>
          </p:cNvPr>
          <p:cNvSpPr/>
          <p:nvPr/>
        </p:nvSpPr>
        <p:spPr>
          <a:xfrm>
            <a:off x="5144892" y="494657"/>
            <a:ext cx="2792889" cy="758162"/>
          </a:xfrm>
          <a:prstGeom prst="roundRect">
            <a:avLst>
              <a:gd name="adj" fmla="val 6591"/>
            </a:avLst>
          </a:prstGeom>
          <a:solidFill>
            <a:srgbClr val="FF669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AGC plus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活動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攻める財務、財務関連・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コスト関連の把握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収益改善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(ROCE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BEP</a:t>
            </a:r>
            <a:r>
              <a:rPr lang="zh-TW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活用</a:t>
            </a:r>
            <a:r>
              <a:rPr lang="en-US" altLang="zh-TW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ja-JP" altLang="en-US" sz="1013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35A998CD-E3B3-A349-9E1A-8C3DFA56B678}"/>
              </a:ext>
            </a:extLst>
          </p:cNvPr>
          <p:cNvSpPr/>
          <p:nvPr/>
        </p:nvSpPr>
        <p:spPr>
          <a:xfrm>
            <a:off x="159625" y="2328759"/>
            <a:ext cx="2530669" cy="681912"/>
          </a:xfrm>
          <a:prstGeom prst="roundRect">
            <a:avLst>
              <a:gd name="adj" fmla="val 659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事業運営の根幹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安全衛生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環境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品質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コンプライアンス最優先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安全文化醸成</a:t>
            </a:r>
            <a:endParaRPr lang="en-US" altLang="ja-JP" sz="1013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2051E048-9337-6D83-8CC8-3B794A3C50A5}"/>
              </a:ext>
            </a:extLst>
          </p:cNvPr>
          <p:cNvSpPr/>
          <p:nvPr/>
        </p:nvSpPr>
        <p:spPr>
          <a:xfrm>
            <a:off x="159626" y="1302684"/>
            <a:ext cx="3347495" cy="731873"/>
          </a:xfrm>
          <a:prstGeom prst="roundRect">
            <a:avLst>
              <a:gd name="adj" fmla="val 65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コストダウン</a:t>
            </a:r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断捨離</a:t>
            </a:r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⇨卓越品質・生産性向上・コスト優位の実現</a:t>
            </a:r>
          </a:p>
          <a:p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お財布・徹底コスト管理・費用削減活動継続</a:t>
            </a:r>
            <a:endParaRPr lang="en-US" altLang="ja-JP" sz="1013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6EFAA7EE-92CE-AB12-773E-F4F7EF7D9894}"/>
              </a:ext>
            </a:extLst>
          </p:cNvPr>
          <p:cNvSpPr/>
          <p:nvPr/>
        </p:nvSpPr>
        <p:spPr>
          <a:xfrm>
            <a:off x="233294" y="3774247"/>
            <a:ext cx="2457000" cy="687321"/>
          </a:xfrm>
          <a:prstGeom prst="roundRect">
            <a:avLst>
              <a:gd name="adj" fmla="val 659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AGC plus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活動</a:t>
            </a:r>
            <a:endParaRPr lang="en-US" altLang="ja-JP" sz="1013" b="1" u="sng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⇨DX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運用活性化　</a:t>
            </a:r>
          </a:p>
          <a:p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　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新技術</a:t>
            </a:r>
            <a:r>
              <a:rPr lang="ja-JP" altLang="en-US" sz="1013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ja-JP" altLang="en-US" sz="1013" b="1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設備</a:t>
            </a:r>
            <a:r>
              <a:rPr lang="ja-JP" altLang="en-US" sz="1013" u="sng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への攻めと取込み</a:t>
            </a:r>
          </a:p>
        </p:txBody>
      </p:sp>
      <p:pic>
        <p:nvPicPr>
          <p:cNvPr id="109" name="圖片 108">
            <a:extLst>
              <a:ext uri="{FF2B5EF4-FFF2-40B4-BE49-F238E27FC236}">
                <a16:creationId xmlns:a16="http://schemas.microsoft.com/office/drawing/2014/main" id="{4864D1AA-CCFB-6025-C2B2-780721BBE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74" y="1811596"/>
            <a:ext cx="3884597" cy="2378444"/>
          </a:xfrm>
          <a:prstGeom prst="rect">
            <a:avLst/>
          </a:prstGeom>
        </p:spPr>
      </p:pic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FBDB75B0-DD7D-1EA4-0FE2-6AD4C04674B4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4933497" y="3818065"/>
            <a:ext cx="646781" cy="514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14F882D5-8A7C-61B7-1897-A8A6FA02B19C}"/>
              </a:ext>
            </a:extLst>
          </p:cNvPr>
          <p:cNvCxnSpPr>
            <a:cxnSpLocks/>
          </p:cNvCxnSpPr>
          <p:nvPr/>
        </p:nvCxnSpPr>
        <p:spPr>
          <a:xfrm flipH="1" flipV="1">
            <a:off x="3884718" y="1072570"/>
            <a:ext cx="498424" cy="161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B8B61D4F-3D57-6C87-E17F-18CE9F29E5AD}"/>
              </a:ext>
            </a:extLst>
          </p:cNvPr>
          <p:cNvCxnSpPr>
            <a:cxnSpLocks/>
            <a:endCxn id="73" idx="3"/>
          </p:cNvCxnSpPr>
          <p:nvPr/>
        </p:nvCxnSpPr>
        <p:spPr>
          <a:xfrm flipH="1" flipV="1">
            <a:off x="3507121" y="1668621"/>
            <a:ext cx="233345" cy="357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56CA5594-A036-D945-537A-0DD788FFCFE6}"/>
              </a:ext>
            </a:extLst>
          </p:cNvPr>
          <p:cNvCxnSpPr>
            <a:cxnSpLocks/>
          </p:cNvCxnSpPr>
          <p:nvPr/>
        </p:nvCxnSpPr>
        <p:spPr>
          <a:xfrm flipH="1">
            <a:off x="2643625" y="2524716"/>
            <a:ext cx="675743" cy="149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EDB969B8-6AC2-BB4D-9AF5-3DF5086B96C7}"/>
              </a:ext>
            </a:extLst>
          </p:cNvPr>
          <p:cNvCxnSpPr>
            <a:cxnSpLocks/>
          </p:cNvCxnSpPr>
          <p:nvPr/>
        </p:nvCxnSpPr>
        <p:spPr>
          <a:xfrm flipH="1">
            <a:off x="1342611" y="3347476"/>
            <a:ext cx="1301015" cy="396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5F9D5C15-9D58-F83A-2588-9DF944D96953}"/>
              </a:ext>
            </a:extLst>
          </p:cNvPr>
          <p:cNvCxnSpPr>
            <a:cxnSpLocks/>
          </p:cNvCxnSpPr>
          <p:nvPr/>
        </p:nvCxnSpPr>
        <p:spPr>
          <a:xfrm flipV="1">
            <a:off x="5011784" y="1249992"/>
            <a:ext cx="935311" cy="94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940E4ED6-CB76-52CA-BAF2-DA0056F05933}"/>
              </a:ext>
            </a:extLst>
          </p:cNvPr>
          <p:cNvCxnSpPr>
            <a:cxnSpLocks/>
          </p:cNvCxnSpPr>
          <p:nvPr/>
        </p:nvCxnSpPr>
        <p:spPr>
          <a:xfrm>
            <a:off x="5363489" y="3291848"/>
            <a:ext cx="430114" cy="130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34E1BD14-EC41-D489-1DA8-D399809BCDD0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5624233" y="2112750"/>
            <a:ext cx="684085" cy="36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單箭頭接點 178">
            <a:extLst>
              <a:ext uri="{FF2B5EF4-FFF2-40B4-BE49-F238E27FC236}">
                <a16:creationId xmlns:a16="http://schemas.microsoft.com/office/drawing/2014/main" id="{AA18E6A7-3162-1009-BB25-BC5FFF3A830A}"/>
              </a:ext>
            </a:extLst>
          </p:cNvPr>
          <p:cNvCxnSpPr>
            <a:cxnSpLocks/>
          </p:cNvCxnSpPr>
          <p:nvPr/>
        </p:nvCxnSpPr>
        <p:spPr>
          <a:xfrm flipH="1" flipV="1">
            <a:off x="2643625" y="2689299"/>
            <a:ext cx="1146350" cy="564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352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415" name="圖片 414">
            <a:extLst>
              <a:ext uri="{FF2B5EF4-FFF2-40B4-BE49-F238E27FC236}">
                <a16:creationId xmlns:a16="http://schemas.microsoft.com/office/drawing/2014/main" id="{A0CB82F2-2EEB-9243-AB32-8DDB133C9C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66" y="3327145"/>
            <a:ext cx="1927648" cy="1124050"/>
          </a:xfrm>
          <a:prstGeom prst="rect">
            <a:avLst/>
          </a:prstGeom>
        </p:spPr>
      </p:pic>
      <p:grpSp>
        <p:nvGrpSpPr>
          <p:cNvPr id="218" name="群組 217">
            <a:extLst>
              <a:ext uri="{FF2B5EF4-FFF2-40B4-BE49-F238E27FC236}">
                <a16:creationId xmlns:a16="http://schemas.microsoft.com/office/drawing/2014/main" id="{ED121015-70AB-D876-7A33-1E148793C6B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400000">
            <a:off x="4293062" y="1987206"/>
            <a:ext cx="438449" cy="4843137"/>
            <a:chOff x="7533806" y="981101"/>
            <a:chExt cx="438449" cy="3703879"/>
          </a:xfrm>
        </p:grpSpPr>
        <p:sp>
          <p:nvSpPr>
            <p:cNvPr id="219" name="Freeform 153">
              <a:extLst>
                <a:ext uri="{FF2B5EF4-FFF2-40B4-BE49-F238E27FC236}">
                  <a16:creationId xmlns:a16="http://schemas.microsoft.com/office/drawing/2014/main" id="{80E49A6F-D1DD-4052-F9E7-D942702501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533806" y="4591467"/>
              <a:ext cx="100226" cy="9164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0" name="Freeform 154">
              <a:extLst>
                <a:ext uri="{FF2B5EF4-FFF2-40B4-BE49-F238E27FC236}">
                  <a16:creationId xmlns:a16="http://schemas.microsoft.com/office/drawing/2014/main" id="{191B2650-1DF0-F95E-C9C4-AD16F3AF93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881466" y="981101"/>
              <a:ext cx="90789" cy="183279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1" name="Freeform 155">
              <a:extLst>
                <a:ext uri="{FF2B5EF4-FFF2-40B4-BE49-F238E27FC236}">
                  <a16:creationId xmlns:a16="http://schemas.microsoft.com/office/drawing/2014/main" id="{AE7DB383-699D-00FF-B6B5-9FC384D73B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606189" y="1011648"/>
              <a:ext cx="334086" cy="3673332"/>
            </a:xfrm>
            <a:custGeom>
              <a:avLst/>
              <a:gdLst>
                <a:gd name="T0" fmla="*/ 6 w 104"/>
                <a:gd name="T1" fmla="*/ 0 h 234"/>
                <a:gd name="T2" fmla="*/ 6 w 104"/>
                <a:gd name="T3" fmla="*/ 66 h 234"/>
                <a:gd name="T4" fmla="*/ 6 w 104"/>
                <a:gd name="T5" fmla="*/ 66 h 234"/>
                <a:gd name="T6" fmla="*/ 10 w 104"/>
                <a:gd name="T7" fmla="*/ 76 h 234"/>
                <a:gd name="T8" fmla="*/ 10 w 104"/>
                <a:gd name="T9" fmla="*/ 76 h 234"/>
                <a:gd name="T10" fmla="*/ 18 w 104"/>
                <a:gd name="T11" fmla="*/ 78 h 234"/>
                <a:gd name="T12" fmla="*/ 18 w 104"/>
                <a:gd name="T13" fmla="*/ 78 h 234"/>
                <a:gd name="T14" fmla="*/ 20 w 104"/>
                <a:gd name="T15" fmla="*/ 78 h 234"/>
                <a:gd name="T16" fmla="*/ 20 w 104"/>
                <a:gd name="T17" fmla="*/ 78 h 234"/>
                <a:gd name="T18" fmla="*/ 20 w 104"/>
                <a:gd name="T19" fmla="*/ 78 h 234"/>
                <a:gd name="T20" fmla="*/ 20 w 104"/>
                <a:gd name="T21" fmla="*/ 78 h 234"/>
                <a:gd name="T22" fmla="*/ 20 w 104"/>
                <a:gd name="T23" fmla="*/ 78 h 234"/>
                <a:gd name="T24" fmla="*/ 20 w 104"/>
                <a:gd name="T25" fmla="*/ 78 h 234"/>
                <a:gd name="T26" fmla="*/ 56 w 104"/>
                <a:gd name="T27" fmla="*/ 78 h 234"/>
                <a:gd name="T28" fmla="*/ 56 w 104"/>
                <a:gd name="T29" fmla="*/ 78 h 234"/>
                <a:gd name="T30" fmla="*/ 74 w 104"/>
                <a:gd name="T31" fmla="*/ 86 h 234"/>
                <a:gd name="T32" fmla="*/ 74 w 104"/>
                <a:gd name="T33" fmla="*/ 86 h 234"/>
                <a:gd name="T34" fmla="*/ 77 w 104"/>
                <a:gd name="T35" fmla="*/ 98 h 234"/>
                <a:gd name="T36" fmla="*/ 77 w 104"/>
                <a:gd name="T37" fmla="*/ 98 h 234"/>
                <a:gd name="T38" fmla="*/ 77 w 104"/>
                <a:gd name="T39" fmla="*/ 99 h 234"/>
                <a:gd name="T40" fmla="*/ 77 w 104"/>
                <a:gd name="T41" fmla="*/ 99 h 234"/>
                <a:gd name="T42" fmla="*/ 77 w 104"/>
                <a:gd name="T43" fmla="*/ 215 h 234"/>
                <a:gd name="T44" fmla="*/ 81 w 104"/>
                <a:gd name="T45" fmla="*/ 226 h 234"/>
                <a:gd name="T46" fmla="*/ 81 w 104"/>
                <a:gd name="T47" fmla="*/ 226 h 234"/>
                <a:gd name="T48" fmla="*/ 86 w 104"/>
                <a:gd name="T49" fmla="*/ 228 h 234"/>
                <a:gd name="T50" fmla="*/ 86 w 104"/>
                <a:gd name="T51" fmla="*/ 228 h 234"/>
                <a:gd name="T52" fmla="*/ 104 w 104"/>
                <a:gd name="T53" fmla="*/ 228 h 234"/>
                <a:gd name="T54" fmla="*/ 104 w 104"/>
                <a:gd name="T55" fmla="*/ 234 h 234"/>
                <a:gd name="T56" fmla="*/ 85 w 104"/>
                <a:gd name="T57" fmla="*/ 234 h 234"/>
                <a:gd name="T58" fmla="*/ 85 w 104"/>
                <a:gd name="T59" fmla="*/ 234 h 234"/>
                <a:gd name="T60" fmla="*/ 78 w 104"/>
                <a:gd name="T61" fmla="*/ 231 h 234"/>
                <a:gd name="T62" fmla="*/ 78 w 104"/>
                <a:gd name="T63" fmla="*/ 231 h 234"/>
                <a:gd name="T64" fmla="*/ 71 w 104"/>
                <a:gd name="T65" fmla="*/ 215 h 234"/>
                <a:gd name="T66" fmla="*/ 71 w 104"/>
                <a:gd name="T67" fmla="*/ 215 h 234"/>
                <a:gd name="T68" fmla="*/ 71 w 104"/>
                <a:gd name="T69" fmla="*/ 99 h 234"/>
                <a:gd name="T70" fmla="*/ 72 w 104"/>
                <a:gd name="T71" fmla="*/ 99 h 234"/>
                <a:gd name="T72" fmla="*/ 72 w 104"/>
                <a:gd name="T73" fmla="*/ 99 h 234"/>
                <a:gd name="T74" fmla="*/ 72 w 104"/>
                <a:gd name="T75" fmla="*/ 99 h 234"/>
                <a:gd name="T76" fmla="*/ 72 w 104"/>
                <a:gd name="T77" fmla="*/ 98 h 234"/>
                <a:gd name="T78" fmla="*/ 72 w 104"/>
                <a:gd name="T79" fmla="*/ 98 h 234"/>
                <a:gd name="T80" fmla="*/ 69 w 104"/>
                <a:gd name="T81" fmla="*/ 89 h 234"/>
                <a:gd name="T82" fmla="*/ 69 w 104"/>
                <a:gd name="T83" fmla="*/ 89 h 234"/>
                <a:gd name="T84" fmla="*/ 56 w 104"/>
                <a:gd name="T85" fmla="*/ 84 h 234"/>
                <a:gd name="T86" fmla="*/ 56 w 104"/>
                <a:gd name="T87" fmla="*/ 84 h 234"/>
                <a:gd name="T88" fmla="*/ 20 w 104"/>
                <a:gd name="T89" fmla="*/ 84 h 234"/>
                <a:gd name="T90" fmla="*/ 20 w 104"/>
                <a:gd name="T91" fmla="*/ 84 h 234"/>
                <a:gd name="T92" fmla="*/ 18 w 104"/>
                <a:gd name="T93" fmla="*/ 84 h 234"/>
                <a:gd name="T94" fmla="*/ 18 w 104"/>
                <a:gd name="T95" fmla="*/ 84 h 234"/>
                <a:gd name="T96" fmla="*/ 7 w 104"/>
                <a:gd name="T97" fmla="*/ 81 h 234"/>
                <a:gd name="T98" fmla="*/ 7 w 104"/>
                <a:gd name="T99" fmla="*/ 81 h 234"/>
                <a:gd name="T100" fmla="*/ 0 w 104"/>
                <a:gd name="T101" fmla="*/ 66 h 234"/>
                <a:gd name="T102" fmla="*/ 0 w 104"/>
                <a:gd name="T103" fmla="*/ 66 h 234"/>
                <a:gd name="T104" fmla="*/ 0 w 104"/>
                <a:gd name="T105" fmla="*/ 0 h 234"/>
                <a:gd name="T106" fmla="*/ 0 w 104"/>
                <a:gd name="T107" fmla="*/ 0 h 234"/>
                <a:gd name="T108" fmla="*/ 6 w 104"/>
                <a:gd name="T109" fmla="*/ 0 h 234"/>
                <a:gd name="T110" fmla="*/ 104 w 104"/>
                <a:gd name="T111" fmla="*/ 228 h 234"/>
                <a:gd name="T112" fmla="*/ 104 w 104"/>
                <a:gd name="T113" fmla="*/ 228 h 234"/>
                <a:gd name="T114" fmla="*/ 104 w 104"/>
                <a:gd name="T115" fmla="*/ 22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234">
                  <a:moveTo>
                    <a:pt x="6" y="0"/>
                  </a:moveTo>
                  <a:cubicBezTo>
                    <a:pt x="6" y="0"/>
                    <a:pt x="6" y="50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3" y="78"/>
                    <a:pt x="16" y="78"/>
                    <a:pt x="18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36" y="78"/>
                    <a:pt x="56" y="78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5" y="78"/>
                    <a:pt x="71" y="82"/>
                    <a:pt x="74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77" y="91"/>
                    <a:pt x="77" y="95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215"/>
                    <a:pt x="77" y="215"/>
                    <a:pt x="77" y="215"/>
                  </a:cubicBezTo>
                  <a:cubicBezTo>
                    <a:pt x="77" y="222"/>
                    <a:pt x="79" y="224"/>
                    <a:pt x="81" y="226"/>
                  </a:cubicBezTo>
                  <a:cubicBezTo>
                    <a:pt x="81" y="226"/>
                    <a:pt x="81" y="226"/>
                    <a:pt x="81" y="226"/>
                  </a:cubicBezTo>
                  <a:cubicBezTo>
                    <a:pt x="83" y="228"/>
                    <a:pt x="85" y="228"/>
                    <a:pt x="86" y="228"/>
                  </a:cubicBezTo>
                  <a:cubicBezTo>
                    <a:pt x="86" y="228"/>
                    <a:pt x="86" y="228"/>
                    <a:pt x="86" y="228"/>
                  </a:cubicBezTo>
                  <a:cubicBezTo>
                    <a:pt x="104" y="228"/>
                    <a:pt x="104" y="228"/>
                    <a:pt x="104" y="228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2" y="234"/>
                    <a:pt x="78" y="231"/>
                  </a:cubicBezTo>
                  <a:cubicBezTo>
                    <a:pt x="78" y="231"/>
                    <a:pt x="78" y="231"/>
                    <a:pt x="78" y="231"/>
                  </a:cubicBezTo>
                  <a:cubicBezTo>
                    <a:pt x="75" y="228"/>
                    <a:pt x="71" y="223"/>
                    <a:pt x="71" y="215"/>
                  </a:cubicBezTo>
                  <a:cubicBezTo>
                    <a:pt x="71" y="215"/>
                    <a:pt x="71" y="215"/>
                    <a:pt x="71" y="215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6"/>
                    <a:pt x="71" y="92"/>
                    <a:pt x="69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7" y="86"/>
                    <a:pt x="64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37" y="84"/>
                    <a:pt x="24" y="84"/>
                    <a:pt x="20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4"/>
                    <a:pt x="19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6" y="84"/>
                    <a:pt x="11" y="83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3" y="79"/>
                    <a:pt x="0" y="74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5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104" y="228"/>
                  </a:moveTo>
                  <a:cubicBezTo>
                    <a:pt x="104" y="228"/>
                    <a:pt x="104" y="228"/>
                    <a:pt x="104" y="228"/>
                  </a:cubicBezTo>
                  <a:cubicBezTo>
                    <a:pt x="104" y="228"/>
                    <a:pt x="104" y="228"/>
                    <a:pt x="104" y="2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grpSp>
        <p:nvGrpSpPr>
          <p:cNvPr id="222" name="群組 221">
            <a:extLst>
              <a:ext uri="{FF2B5EF4-FFF2-40B4-BE49-F238E27FC236}">
                <a16:creationId xmlns:a16="http://schemas.microsoft.com/office/drawing/2014/main" id="{FD615C6F-59B0-140F-34C2-500A87300C2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400000">
            <a:off x="3701341" y="2445105"/>
            <a:ext cx="499924" cy="4133581"/>
            <a:chOff x="7594120" y="1262059"/>
            <a:chExt cx="445472" cy="2936485"/>
          </a:xfrm>
        </p:grpSpPr>
        <p:sp>
          <p:nvSpPr>
            <p:cNvPr id="223" name="右中括弧 222">
              <a:extLst>
                <a:ext uri="{FF2B5EF4-FFF2-40B4-BE49-F238E27FC236}">
                  <a16:creationId xmlns:a16="http://schemas.microsoft.com/office/drawing/2014/main" id="{617F4363-E14E-4F82-4813-AB86E3EAEA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96365" y="1298205"/>
              <a:ext cx="243227" cy="2874936"/>
            </a:xfrm>
            <a:prstGeom prst="rightBracket">
              <a:avLst>
                <a:gd name="adj" fmla="val 67326"/>
              </a:avLst>
            </a:prstGeom>
            <a:noFill/>
            <a:ln w="19050">
              <a:solidFill>
                <a:srgbClr val="4DA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4" name="Freeform 153">
              <a:extLst>
                <a:ext uri="{FF2B5EF4-FFF2-40B4-BE49-F238E27FC236}">
                  <a16:creationId xmlns:a16="http://schemas.microsoft.com/office/drawing/2014/main" id="{878B9DB8-C44B-34C1-EAA3-E32700D329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594120" y="1262059"/>
              <a:ext cx="202245" cy="7108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5" name="Freeform 153">
              <a:extLst>
                <a:ext uri="{FF2B5EF4-FFF2-40B4-BE49-F238E27FC236}">
                  <a16:creationId xmlns:a16="http://schemas.microsoft.com/office/drawing/2014/main" id="{E5F7413E-1DD6-D040-51BE-0B923217E6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735898" y="4141427"/>
              <a:ext cx="85977" cy="57117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6638B20-DAFD-26B5-F01F-34E49EB7AC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72387" y="824037"/>
            <a:ext cx="9687309" cy="578736"/>
            <a:chOff x="-149902" y="1678358"/>
            <a:chExt cx="9687309" cy="578736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2797EE3-9974-747C-43FB-674C03F1A30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3623555D-7E4F-2C70-57E0-33B9B5EF1E1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CC69D82-BD07-98B3-BA94-1BD8D0548659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平行四邊形 31">
              <a:extLst>
                <a:ext uri="{FF2B5EF4-FFF2-40B4-BE49-F238E27FC236}">
                  <a16:creationId xmlns:a16="http://schemas.microsoft.com/office/drawing/2014/main" id="{D55952D1-1E03-C908-A0D3-2B3045A0ED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3" name="平行四邊形 32">
              <a:extLst>
                <a:ext uri="{FF2B5EF4-FFF2-40B4-BE49-F238E27FC236}">
                  <a16:creationId xmlns:a16="http://schemas.microsoft.com/office/drawing/2014/main" id="{4DAE4C63-4D28-E20D-249E-0F3534AD44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EC01128-475E-89E5-538B-F2E616DFF8D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V="1">
            <a:off x="-172387" y="3050879"/>
            <a:ext cx="9687309" cy="578736"/>
            <a:chOff x="-149902" y="1678358"/>
            <a:chExt cx="9687309" cy="578736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A942CC8A-F7D1-1C69-D666-BD21C0FFF62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6789304D-84F1-92C6-C7AB-48F5666566A5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D35E7C43-FE81-EA2E-4DEB-EDD8D0FBFAE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平行四邊形 36">
              <a:extLst>
                <a:ext uri="{FF2B5EF4-FFF2-40B4-BE49-F238E27FC236}">
                  <a16:creationId xmlns:a16="http://schemas.microsoft.com/office/drawing/2014/main" id="{0874D837-2EAF-0AA0-0CBF-7367D97886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8" name="平行四邊形 37">
              <a:extLst>
                <a:ext uri="{FF2B5EF4-FFF2-40B4-BE49-F238E27FC236}">
                  <a16:creationId xmlns:a16="http://schemas.microsoft.com/office/drawing/2014/main" id="{4031637F-5890-A43A-F739-3191E0476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DDF77B24-A3F1-8C4C-9BFA-AC37D6C5211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5" y="1390508"/>
            <a:ext cx="2330057" cy="1632495"/>
            <a:chOff x="613449" y="1533785"/>
            <a:chExt cx="2941057" cy="2060577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7D145D96-9F41-2E8A-3B2D-CE24CD3AD26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35218" y="1865169"/>
              <a:ext cx="975451" cy="1729193"/>
              <a:chOff x="5119684" y="3144559"/>
              <a:chExt cx="815087" cy="1513739"/>
            </a:xfrm>
          </p:grpSpPr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1337F9E5-9C59-2306-1BB2-40B5C0AEB9C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325107">
                <a:off x="5119684" y="3144559"/>
                <a:ext cx="815087" cy="1513739"/>
                <a:chOff x="5248570" y="3283896"/>
                <a:chExt cx="719542" cy="1336298"/>
              </a:xfrm>
            </p:grpSpPr>
            <p:sp>
              <p:nvSpPr>
                <p:cNvPr id="20" name="Freeform 2">
                  <a:extLst>
                    <a:ext uri="{FF2B5EF4-FFF2-40B4-BE49-F238E27FC236}">
                      <a16:creationId xmlns:a16="http://schemas.microsoft.com/office/drawing/2014/main" id="{E896BD9A-918A-CB14-5279-81E2B3313B1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248570" y="3283896"/>
                  <a:ext cx="719542" cy="1336298"/>
                </a:xfrm>
                <a:custGeom>
                  <a:avLst/>
                  <a:gdLst>
                    <a:gd name="T0" fmla="*/ 2071887 w 2621280"/>
                    <a:gd name="T1" fmla="*/ 0 h 5035296"/>
                    <a:gd name="T2" fmla="*/ 1889073 w 2621280"/>
                    <a:gd name="T3" fmla="*/ 121938 h 5035296"/>
                    <a:gd name="T4" fmla="*/ 1852509 w 2621280"/>
                    <a:gd name="T5" fmla="*/ 207294 h 5035296"/>
                    <a:gd name="T6" fmla="*/ 1389381 w 2621280"/>
                    <a:gd name="T7" fmla="*/ 378009 h 5035296"/>
                    <a:gd name="T8" fmla="*/ 1133442 w 2621280"/>
                    <a:gd name="T9" fmla="*/ 756018 h 5035296"/>
                    <a:gd name="T10" fmla="*/ 1133442 w 2621280"/>
                    <a:gd name="T11" fmla="*/ 816987 h 5035296"/>
                    <a:gd name="T12" fmla="*/ 889692 w 2621280"/>
                    <a:gd name="T13" fmla="*/ 1073058 h 5035296"/>
                    <a:gd name="T14" fmla="*/ 755628 w 2621280"/>
                    <a:gd name="T15" fmla="*/ 1231578 h 5035296"/>
                    <a:gd name="T16" fmla="*/ 694692 w 2621280"/>
                    <a:gd name="T17" fmla="*/ 1438875 h 5035296"/>
                    <a:gd name="T18" fmla="*/ 463128 w 2621280"/>
                    <a:gd name="T19" fmla="*/ 1804689 h 5035296"/>
                    <a:gd name="T20" fmla="*/ 438753 w 2621280"/>
                    <a:gd name="T21" fmla="*/ 1914435 h 5035296"/>
                    <a:gd name="T22" fmla="*/ 182814 w 2621280"/>
                    <a:gd name="T23" fmla="*/ 2255862 h 5035296"/>
                    <a:gd name="T24" fmla="*/ 121875 w 2621280"/>
                    <a:gd name="T25" fmla="*/ 3060654 h 5035296"/>
                    <a:gd name="T26" fmla="*/ 0 w 2621280"/>
                    <a:gd name="T27" fmla="*/ 3243564 h 5035296"/>
                    <a:gd name="T28" fmla="*/ 60939 w 2621280"/>
                    <a:gd name="T29" fmla="*/ 3377694 h 5035296"/>
                    <a:gd name="T30" fmla="*/ 219375 w 2621280"/>
                    <a:gd name="T31" fmla="*/ 3621573 h 5035296"/>
                    <a:gd name="T32" fmla="*/ 304689 w 2621280"/>
                    <a:gd name="T33" fmla="*/ 3938613 h 5035296"/>
                    <a:gd name="T34" fmla="*/ 316878 w 2621280"/>
                    <a:gd name="T35" fmla="*/ 4084938 h 5035296"/>
                    <a:gd name="T36" fmla="*/ 682503 w 2621280"/>
                    <a:gd name="T37" fmla="*/ 4267845 h 5035296"/>
                    <a:gd name="T38" fmla="*/ 865317 w 2621280"/>
                    <a:gd name="T39" fmla="*/ 4658049 h 5035296"/>
                    <a:gd name="T40" fmla="*/ 853128 w 2621280"/>
                    <a:gd name="T41" fmla="*/ 4865343 h 5035296"/>
                    <a:gd name="T42" fmla="*/ 889692 w 2621280"/>
                    <a:gd name="T43" fmla="*/ 4987284 h 5035296"/>
                    <a:gd name="T44" fmla="*/ 1011567 w 2621280"/>
                    <a:gd name="T45" fmla="*/ 4950702 h 5035296"/>
                    <a:gd name="T46" fmla="*/ 1109067 w 2621280"/>
                    <a:gd name="T47" fmla="*/ 5036058 h 5035296"/>
                    <a:gd name="T48" fmla="*/ 1072506 w 2621280"/>
                    <a:gd name="T49" fmla="*/ 4926312 h 5035296"/>
                    <a:gd name="T50" fmla="*/ 1182195 w 2621280"/>
                    <a:gd name="T51" fmla="*/ 4792182 h 5035296"/>
                    <a:gd name="T52" fmla="*/ 1170006 w 2621280"/>
                    <a:gd name="T53" fmla="*/ 4401978 h 5035296"/>
                    <a:gd name="T54" fmla="*/ 1365006 w 2621280"/>
                    <a:gd name="T55" fmla="*/ 3841062 h 5035296"/>
                    <a:gd name="T56" fmla="*/ 1584384 w 2621280"/>
                    <a:gd name="T57" fmla="*/ 3694734 h 5035296"/>
                    <a:gd name="T58" fmla="*/ 1560009 w 2621280"/>
                    <a:gd name="T59" fmla="*/ 3658155 h 5035296"/>
                    <a:gd name="T60" fmla="*/ 1791573 w 2621280"/>
                    <a:gd name="T61" fmla="*/ 3341115 h 5035296"/>
                    <a:gd name="T62" fmla="*/ 1840323 w 2621280"/>
                    <a:gd name="T63" fmla="*/ 3133818 h 5035296"/>
                    <a:gd name="T64" fmla="*/ 1937823 w 2621280"/>
                    <a:gd name="T65" fmla="*/ 2804583 h 5035296"/>
                    <a:gd name="T66" fmla="*/ 2120637 w 2621280"/>
                    <a:gd name="T67" fmla="*/ 2060760 h 5035296"/>
                    <a:gd name="T68" fmla="*/ 2120637 w 2621280"/>
                    <a:gd name="T69" fmla="*/ 2011983 h 5035296"/>
                    <a:gd name="T70" fmla="*/ 2157198 w 2621280"/>
                    <a:gd name="T71" fmla="*/ 1914435 h 5035296"/>
                    <a:gd name="T72" fmla="*/ 2120637 w 2621280"/>
                    <a:gd name="T73" fmla="*/ 1829076 h 5035296"/>
                    <a:gd name="T74" fmla="*/ 2181573 w 2621280"/>
                    <a:gd name="T75" fmla="*/ 1719333 h 5035296"/>
                    <a:gd name="T76" fmla="*/ 2181573 w 2621280"/>
                    <a:gd name="T77" fmla="*/ 1646169 h 5035296"/>
                    <a:gd name="T78" fmla="*/ 2315637 w 2621280"/>
                    <a:gd name="T79" fmla="*/ 1536423 h 5035296"/>
                    <a:gd name="T80" fmla="*/ 2474076 w 2621280"/>
                    <a:gd name="T81" fmla="*/ 1146222 h 5035296"/>
                    <a:gd name="T82" fmla="*/ 2413137 w 2621280"/>
                    <a:gd name="T83" fmla="*/ 707244 h 5035296"/>
                    <a:gd name="T84" fmla="*/ 2620326 w 2621280"/>
                    <a:gd name="T85" fmla="*/ 438978 h 5035296"/>
                    <a:gd name="T86" fmla="*/ 2547201 w 2621280"/>
                    <a:gd name="T87" fmla="*/ 353622 h 5035296"/>
                    <a:gd name="T88" fmla="*/ 2535012 w 2621280"/>
                    <a:gd name="T89" fmla="*/ 256071 h 5035296"/>
                    <a:gd name="T90" fmla="*/ 2437512 w 2621280"/>
                    <a:gd name="T91" fmla="*/ 256071 h 5035296"/>
                    <a:gd name="T92" fmla="*/ 2291262 w 2621280"/>
                    <a:gd name="T93" fmla="*/ 182907 h 5035296"/>
                    <a:gd name="T94" fmla="*/ 2218137 w 2621280"/>
                    <a:gd name="T95" fmla="*/ 109746 h 5035296"/>
                    <a:gd name="T96" fmla="*/ 2071887 w 2621280"/>
                    <a:gd name="T97" fmla="*/ 0 h 503529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317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1" name="Freeform 5">
                  <a:extLst>
                    <a:ext uri="{FF2B5EF4-FFF2-40B4-BE49-F238E27FC236}">
                      <a16:creationId xmlns:a16="http://schemas.microsoft.com/office/drawing/2014/main" id="{9F32F0F2-F0F8-E3AD-B246-A384CCEF219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70130" y="3307285"/>
                  <a:ext cx="672057" cy="1291194"/>
                </a:xfrm>
                <a:custGeom>
                  <a:avLst/>
                  <a:gdLst>
                    <a:gd name="connsiteX0" fmla="*/ 2072640 w 2621280"/>
                    <a:gd name="connsiteY0" fmla="*/ 0 h 5035296"/>
                    <a:gd name="connsiteX1" fmla="*/ 1889760 w 2621280"/>
                    <a:gd name="connsiteY1" fmla="*/ 121920 h 5035296"/>
                    <a:gd name="connsiteX2" fmla="*/ 1853184 w 2621280"/>
                    <a:gd name="connsiteY2" fmla="*/ 207264 h 5035296"/>
                    <a:gd name="connsiteX3" fmla="*/ 1389888 w 2621280"/>
                    <a:gd name="connsiteY3" fmla="*/ 377952 h 5035296"/>
                    <a:gd name="connsiteX4" fmla="*/ 1133856 w 2621280"/>
                    <a:gd name="connsiteY4" fmla="*/ 755904 h 5035296"/>
                    <a:gd name="connsiteX5" fmla="*/ 1133856 w 2621280"/>
                    <a:gd name="connsiteY5" fmla="*/ 816864 h 5035296"/>
                    <a:gd name="connsiteX6" fmla="*/ 890016 w 2621280"/>
                    <a:gd name="connsiteY6" fmla="*/ 1072896 h 5035296"/>
                    <a:gd name="connsiteX7" fmla="*/ 755904 w 2621280"/>
                    <a:gd name="connsiteY7" fmla="*/ 1231392 h 5035296"/>
                    <a:gd name="connsiteX8" fmla="*/ 694944 w 2621280"/>
                    <a:gd name="connsiteY8" fmla="*/ 1438656 h 5035296"/>
                    <a:gd name="connsiteX9" fmla="*/ 463296 w 2621280"/>
                    <a:gd name="connsiteY9" fmla="*/ 1804416 h 5035296"/>
                    <a:gd name="connsiteX10" fmla="*/ 438912 w 2621280"/>
                    <a:gd name="connsiteY10" fmla="*/ 1914144 h 5035296"/>
                    <a:gd name="connsiteX11" fmla="*/ 182880 w 2621280"/>
                    <a:gd name="connsiteY11" fmla="*/ 2255520 h 5035296"/>
                    <a:gd name="connsiteX12" fmla="*/ 121920 w 2621280"/>
                    <a:gd name="connsiteY12" fmla="*/ 3060192 h 5035296"/>
                    <a:gd name="connsiteX13" fmla="*/ 0 w 2621280"/>
                    <a:gd name="connsiteY13" fmla="*/ 3243072 h 5035296"/>
                    <a:gd name="connsiteX14" fmla="*/ 60960 w 2621280"/>
                    <a:gd name="connsiteY14" fmla="*/ 3377184 h 5035296"/>
                    <a:gd name="connsiteX15" fmla="*/ 219456 w 2621280"/>
                    <a:gd name="connsiteY15" fmla="*/ 3621024 h 5035296"/>
                    <a:gd name="connsiteX16" fmla="*/ 304800 w 2621280"/>
                    <a:gd name="connsiteY16" fmla="*/ 3938016 h 5035296"/>
                    <a:gd name="connsiteX17" fmla="*/ 316992 w 2621280"/>
                    <a:gd name="connsiteY17" fmla="*/ 4084320 h 5035296"/>
                    <a:gd name="connsiteX18" fmla="*/ 682752 w 2621280"/>
                    <a:gd name="connsiteY18" fmla="*/ 4267200 h 5035296"/>
                    <a:gd name="connsiteX19" fmla="*/ 865632 w 2621280"/>
                    <a:gd name="connsiteY19" fmla="*/ 4657344 h 5035296"/>
                    <a:gd name="connsiteX20" fmla="*/ 853440 w 2621280"/>
                    <a:gd name="connsiteY20" fmla="*/ 4864608 h 5035296"/>
                    <a:gd name="connsiteX21" fmla="*/ 890016 w 2621280"/>
                    <a:gd name="connsiteY21" fmla="*/ 4986528 h 5035296"/>
                    <a:gd name="connsiteX22" fmla="*/ 1011936 w 2621280"/>
                    <a:gd name="connsiteY22" fmla="*/ 4949952 h 5035296"/>
                    <a:gd name="connsiteX23" fmla="*/ 1109472 w 2621280"/>
                    <a:gd name="connsiteY23" fmla="*/ 5035296 h 5035296"/>
                    <a:gd name="connsiteX24" fmla="*/ 1072896 w 2621280"/>
                    <a:gd name="connsiteY24" fmla="*/ 4925568 h 5035296"/>
                    <a:gd name="connsiteX25" fmla="*/ 1182624 w 2621280"/>
                    <a:gd name="connsiteY25" fmla="*/ 4791456 h 5035296"/>
                    <a:gd name="connsiteX26" fmla="*/ 1170432 w 2621280"/>
                    <a:gd name="connsiteY26" fmla="*/ 4401312 h 5035296"/>
                    <a:gd name="connsiteX27" fmla="*/ 1365504 w 2621280"/>
                    <a:gd name="connsiteY27" fmla="*/ 3840480 h 5035296"/>
                    <a:gd name="connsiteX28" fmla="*/ 1584960 w 2621280"/>
                    <a:gd name="connsiteY28" fmla="*/ 3694176 h 5035296"/>
                    <a:gd name="connsiteX29" fmla="*/ 1560576 w 2621280"/>
                    <a:gd name="connsiteY29" fmla="*/ 3657600 h 5035296"/>
                    <a:gd name="connsiteX30" fmla="*/ 1792224 w 2621280"/>
                    <a:gd name="connsiteY30" fmla="*/ 3340608 h 5035296"/>
                    <a:gd name="connsiteX31" fmla="*/ 1840992 w 2621280"/>
                    <a:gd name="connsiteY31" fmla="*/ 3133344 h 5035296"/>
                    <a:gd name="connsiteX32" fmla="*/ 1938528 w 2621280"/>
                    <a:gd name="connsiteY32" fmla="*/ 2804160 h 5035296"/>
                    <a:gd name="connsiteX33" fmla="*/ 2121408 w 2621280"/>
                    <a:gd name="connsiteY33" fmla="*/ 2060448 h 5035296"/>
                    <a:gd name="connsiteX34" fmla="*/ 2121408 w 2621280"/>
                    <a:gd name="connsiteY34" fmla="*/ 2011680 h 5035296"/>
                    <a:gd name="connsiteX35" fmla="*/ 2157984 w 2621280"/>
                    <a:gd name="connsiteY35" fmla="*/ 1914144 h 5035296"/>
                    <a:gd name="connsiteX36" fmla="*/ 2121408 w 2621280"/>
                    <a:gd name="connsiteY36" fmla="*/ 1828800 h 5035296"/>
                    <a:gd name="connsiteX37" fmla="*/ 2182368 w 2621280"/>
                    <a:gd name="connsiteY37" fmla="*/ 1719072 h 5035296"/>
                    <a:gd name="connsiteX38" fmla="*/ 2182368 w 2621280"/>
                    <a:gd name="connsiteY38" fmla="*/ 1645920 h 5035296"/>
                    <a:gd name="connsiteX39" fmla="*/ 2316480 w 2621280"/>
                    <a:gd name="connsiteY39" fmla="*/ 1536192 h 5035296"/>
                    <a:gd name="connsiteX40" fmla="*/ 2474976 w 2621280"/>
                    <a:gd name="connsiteY40" fmla="*/ 1146048 h 5035296"/>
                    <a:gd name="connsiteX41" fmla="*/ 2414016 w 2621280"/>
                    <a:gd name="connsiteY41" fmla="*/ 707136 h 5035296"/>
                    <a:gd name="connsiteX42" fmla="*/ 2621280 w 2621280"/>
                    <a:gd name="connsiteY42" fmla="*/ 438912 h 5035296"/>
                    <a:gd name="connsiteX43" fmla="*/ 2548128 w 2621280"/>
                    <a:gd name="connsiteY43" fmla="*/ 353568 h 5035296"/>
                    <a:gd name="connsiteX44" fmla="*/ 2535936 w 2621280"/>
                    <a:gd name="connsiteY44" fmla="*/ 256032 h 5035296"/>
                    <a:gd name="connsiteX45" fmla="*/ 2438400 w 2621280"/>
                    <a:gd name="connsiteY45" fmla="*/ 256032 h 5035296"/>
                    <a:gd name="connsiteX46" fmla="*/ 2292096 w 2621280"/>
                    <a:gd name="connsiteY46" fmla="*/ 182880 h 5035296"/>
                    <a:gd name="connsiteX47" fmla="*/ 2218944 w 2621280"/>
                    <a:gd name="connsiteY47" fmla="*/ 109728 h 5035296"/>
                    <a:gd name="connsiteX48" fmla="*/ 2072640 w 2621280"/>
                    <a:gd name="connsiteY48" fmla="*/ 0 h 5035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A0C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GB" sz="2400" b="1">
                    <a:latin typeface="Arial" charset="0"/>
                    <a:ea typeface="ＭＳ Ｐゴシック" pitchFamily="96" charset="-128"/>
                    <a:cs typeface="+mn-cs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B2061802-913E-B5A5-5F44-2091BD85FDD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302980" y="3401505"/>
                <a:ext cx="390236" cy="1085976"/>
                <a:chOff x="5413242" y="3538130"/>
                <a:chExt cx="390236" cy="1085976"/>
              </a:xfrm>
            </p:grpSpPr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69438A64-9F7A-05B8-4E2C-8DA4B57F83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4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0099" y="4275387"/>
                  <a:ext cx="328893" cy="3487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4">
                  <a:extLst>
                    <a:ext uri="{FF2B5EF4-FFF2-40B4-BE49-F238E27FC236}">
                      <a16:creationId xmlns:a16="http://schemas.microsoft.com/office/drawing/2014/main" id="{BE5F9844-61B8-5EB0-5130-829FDEB2858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5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13242" y="3892622"/>
                  <a:ext cx="390236" cy="3790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8" name="Picture 5">
                  <a:extLst>
                    <a:ext uri="{FF2B5EF4-FFF2-40B4-BE49-F238E27FC236}">
                      <a16:creationId xmlns:a16="http://schemas.microsoft.com/office/drawing/2014/main" id="{09DAD866-7776-3A62-51DC-E5DDCF4B39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6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3112" y="3538130"/>
                  <a:ext cx="370496" cy="37420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" name="Picture 9" descr="red">
                  <a:extLst>
                    <a:ext uri="{FF2B5EF4-FFF2-40B4-BE49-F238E27FC236}">
                      <a16:creationId xmlns:a16="http://schemas.microsoft.com/office/drawing/2014/main" id="{693C25F2-A580-F22B-17A0-A168C3A371E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5461570" y="3820394"/>
                  <a:ext cx="292154" cy="2269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C309A4C-91B0-87DE-81F3-63C5E8A9DE7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632783" y="1696084"/>
              <a:ext cx="921723" cy="1732092"/>
              <a:chOff x="1067056" y="1696084"/>
              <a:chExt cx="921723" cy="1732092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E4AA47E9-B534-C438-4F9C-F54B9C2885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056" y="1696084"/>
                <a:ext cx="920705" cy="720038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29926408-4F7B-DB5D-FA40-036CE11FE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8074" y="2708138"/>
                <a:ext cx="920705" cy="720038"/>
              </a:xfrm>
              <a:prstGeom prst="rect">
                <a:avLst/>
              </a:prstGeom>
            </p:spPr>
          </p:pic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DEBA5F6-0758-E572-98EF-5A5C7C8E9BD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13449" y="1533785"/>
              <a:ext cx="1298118" cy="2059698"/>
              <a:chOff x="2818263" y="1533785"/>
              <a:chExt cx="1298118" cy="2059698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A1737CFD-1339-9CC2-5FD3-4678490219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18263" y="2203615"/>
                <a:ext cx="920704" cy="720038"/>
              </a:xfrm>
              <a:prstGeom prst="rect">
                <a:avLst/>
              </a:prstGeom>
            </p:spPr>
          </p:pic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A186F4E1-74DC-1991-4799-82B87A73F3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1779" y="2873445"/>
                <a:ext cx="920704" cy="720038"/>
              </a:xfrm>
              <a:prstGeom prst="rect">
                <a:avLst/>
              </a:prstGeom>
            </p:spPr>
          </p:pic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318AC7EB-1064-9BA4-0EA2-B50361E783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5677" y="1533785"/>
                <a:ext cx="920704" cy="720038"/>
              </a:xfrm>
              <a:prstGeom prst="rect">
                <a:avLst/>
              </a:prstGeom>
            </p:spPr>
          </p:pic>
        </p:grp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8B3417A6-1A95-E8A8-915E-9140378A8B2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604384" y="1735655"/>
            <a:ext cx="1415772" cy="1107878"/>
            <a:chOff x="4257932" y="2094567"/>
            <a:chExt cx="1415772" cy="1107878"/>
          </a:xfrm>
        </p:grpSpPr>
        <p:sp>
          <p:nvSpPr>
            <p:cNvPr id="44" name="TextBox 15">
              <a:extLst>
                <a:ext uri="{FF2B5EF4-FFF2-40B4-BE49-F238E27FC236}">
                  <a16:creationId xmlns:a16="http://schemas.microsoft.com/office/drawing/2014/main" id="{11F7F302-2F98-04CD-54C5-569680BEB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7932" y="2863891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>
                  <a:latin typeface="+mj-ea"/>
                  <a:ea typeface="+mj-ea"/>
                </a:rPr>
                <a:t>モビール装置</a:t>
              </a:r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24EA7768-A4C5-1C0F-9FE3-BFED71FA491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22932" y="2094567"/>
              <a:ext cx="485775" cy="752476"/>
              <a:chOff x="4722932" y="2094567"/>
              <a:chExt cx="485775" cy="752476"/>
            </a:xfrm>
          </p:grpSpPr>
          <p:pic>
            <p:nvPicPr>
              <p:cNvPr id="8" name="Picture 2" descr="http://www.agc.com/cn/company/img/appearance_icon_display.png">
                <a:extLst>
                  <a:ext uri="{FF2B5EF4-FFF2-40B4-BE49-F238E27FC236}">
                    <a16:creationId xmlns:a16="http://schemas.microsoft.com/office/drawing/2014/main" id="{075EC357-E5F3-B050-98C9-DCECE39D4B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2932" y="2094567"/>
                <a:ext cx="485775" cy="752476"/>
              </a:xfrm>
              <a:prstGeom prst="rect">
                <a:avLst/>
              </a:prstGeom>
              <a:solidFill>
                <a:srgbClr val="00B0F0"/>
              </a:solidFill>
            </p:spPr>
          </p:pic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762620B0-7F06-C40B-35B0-23782815DB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33950" y="2734976"/>
                <a:ext cx="64252" cy="64252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2743D24-7B48-A05E-F694-5DFF66D1337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03608" y="1735655"/>
            <a:ext cx="1005403" cy="1105103"/>
            <a:chOff x="2989540" y="2094567"/>
            <a:chExt cx="1005403" cy="1105103"/>
          </a:xfrm>
        </p:grpSpPr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AFF60AEB-895E-06DC-8544-4A981D7227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89540" y="286111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>
                  <a:latin typeface="+mj-ea"/>
                  <a:ea typeface="+mj-ea"/>
                </a:rPr>
                <a:t>モニター</a:t>
              </a: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F6FDBEC4-4F0E-3A23-0B72-509B187B795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11340" y="2094567"/>
              <a:ext cx="964088" cy="788256"/>
              <a:chOff x="3011340" y="2094567"/>
              <a:chExt cx="964088" cy="788256"/>
            </a:xfrm>
          </p:grpSpPr>
          <p:sp>
            <p:nvSpPr>
              <p:cNvPr id="45" name="椭圆 2047">
                <a:extLst>
                  <a:ext uri="{FF2B5EF4-FFF2-40B4-BE49-F238E27FC236}">
                    <a16:creationId xmlns:a16="http://schemas.microsoft.com/office/drawing/2014/main" id="{A59770B4-91F1-9874-BB90-95B8D70A41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11340" y="2094567"/>
                <a:ext cx="964088" cy="788256"/>
              </a:xfrm>
              <a:custGeom>
                <a:avLst/>
                <a:gdLst/>
                <a:ahLst/>
                <a:cxnLst/>
                <a:rect l="l" t="t" r="r" b="b"/>
                <a:pathLst>
                  <a:path w="3956772" h="3673663">
                    <a:moveTo>
                      <a:pt x="383968" y="202757"/>
                    </a:moveTo>
                    <a:cubicBezTo>
                      <a:pt x="300052" y="202757"/>
                      <a:pt x="232025" y="270784"/>
                      <a:pt x="232025" y="354700"/>
                    </a:cubicBezTo>
                    <a:lnTo>
                      <a:pt x="232025" y="2382303"/>
                    </a:lnTo>
                    <a:cubicBezTo>
                      <a:pt x="232025" y="2466219"/>
                      <a:pt x="300052" y="2534246"/>
                      <a:pt x="383968" y="2534246"/>
                    </a:cubicBezTo>
                    <a:lnTo>
                      <a:pt x="3565749" y="2534246"/>
                    </a:lnTo>
                    <a:cubicBezTo>
                      <a:pt x="3649665" y="2534246"/>
                      <a:pt x="3717692" y="2466219"/>
                      <a:pt x="3717692" y="2382303"/>
                    </a:cubicBezTo>
                    <a:lnTo>
                      <a:pt x="3717692" y="354700"/>
                    </a:lnTo>
                    <a:cubicBezTo>
                      <a:pt x="3717692" y="270784"/>
                      <a:pt x="3649665" y="202757"/>
                      <a:pt x="3565749" y="202757"/>
                    </a:cubicBezTo>
                    <a:close/>
                    <a:moveTo>
                      <a:pt x="193227" y="0"/>
                    </a:moveTo>
                    <a:lnTo>
                      <a:pt x="3763545" y="0"/>
                    </a:lnTo>
                    <a:cubicBezTo>
                      <a:pt x="3870261" y="0"/>
                      <a:pt x="3956772" y="86511"/>
                      <a:pt x="3956772" y="193227"/>
                    </a:cubicBezTo>
                    <a:lnTo>
                      <a:pt x="3956772" y="2771738"/>
                    </a:lnTo>
                    <a:cubicBezTo>
                      <a:pt x="3956772" y="2878454"/>
                      <a:pt x="3870261" y="2964965"/>
                      <a:pt x="3763545" y="2964965"/>
                    </a:cubicBezTo>
                    <a:lnTo>
                      <a:pt x="2121897" y="2964965"/>
                    </a:lnTo>
                    <a:cubicBezTo>
                      <a:pt x="2122380" y="2965778"/>
                      <a:pt x="2122402" y="2966620"/>
                      <a:pt x="2122402" y="2967467"/>
                    </a:cubicBezTo>
                    <a:lnTo>
                      <a:pt x="2122402" y="3185995"/>
                    </a:lnTo>
                    <a:cubicBezTo>
                      <a:pt x="2579151" y="3202987"/>
                      <a:pt x="2929109" y="3304908"/>
                      <a:pt x="2929109" y="3427953"/>
                    </a:cubicBezTo>
                    <a:cubicBezTo>
                      <a:pt x="2929109" y="3563655"/>
                      <a:pt x="2503456" y="3673663"/>
                      <a:pt x="1978386" y="3673663"/>
                    </a:cubicBezTo>
                    <a:cubicBezTo>
                      <a:pt x="1453316" y="3673663"/>
                      <a:pt x="1027663" y="3563655"/>
                      <a:pt x="1027663" y="3427953"/>
                    </a:cubicBezTo>
                    <a:cubicBezTo>
                      <a:pt x="1027663" y="3304908"/>
                      <a:pt x="1377621" y="3202987"/>
                      <a:pt x="1834370" y="3185995"/>
                    </a:cubicBezTo>
                    <a:lnTo>
                      <a:pt x="1834370" y="2967467"/>
                    </a:lnTo>
                    <a:lnTo>
                      <a:pt x="1834875" y="2964965"/>
                    </a:lnTo>
                    <a:lnTo>
                      <a:pt x="193227" y="2964965"/>
                    </a:lnTo>
                    <a:cubicBezTo>
                      <a:pt x="86511" y="2964965"/>
                      <a:pt x="0" y="2878454"/>
                      <a:pt x="0" y="2771738"/>
                    </a:cubicBezTo>
                    <a:lnTo>
                      <a:pt x="0" y="193227"/>
                    </a:lnTo>
                    <a:cubicBezTo>
                      <a:pt x="0" y="86511"/>
                      <a:pt x="86511" y="0"/>
                      <a:pt x="1932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01CA051B-0BB6-693B-3878-6EF3C947AE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74243" y="2690810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弧形 47">
                <a:extLst>
                  <a:ext uri="{FF2B5EF4-FFF2-40B4-BE49-F238E27FC236}">
                    <a16:creationId xmlns:a16="http://schemas.microsoft.com/office/drawing/2014/main" id="{8D111701-39A6-E5B8-E014-4F146D8E35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3443902" y="2602801"/>
                <a:ext cx="101638" cy="420542"/>
              </a:xfrm>
              <a:prstGeom prst="arc">
                <a:avLst>
                  <a:gd name="adj1" fmla="val 16110115"/>
                  <a:gd name="adj2" fmla="val 5516042"/>
                </a:avLst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: 圓角 50">
                <a:extLst>
                  <a:ext uri="{FF2B5EF4-FFF2-40B4-BE49-F238E27FC236}">
                    <a16:creationId xmlns:a16="http://schemas.microsoft.com/office/drawing/2014/main" id="{FC0E870D-258F-DB38-29B7-0F40AED4F07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38476" y="2124075"/>
                <a:ext cx="912961" cy="555727"/>
              </a:xfrm>
              <a:prstGeom prst="roundRect">
                <a:avLst>
                  <a:gd name="adj" fmla="val 5163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5F695CC7-A991-1905-E345-BCA700E75327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3740150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F5A37A5D-DB05-6D0E-645E-ACFEA4FA351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3803798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38CED74-22B0-8A2B-ECFB-20E98630F9D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6810375" y="2174245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9BFDDBFB-D5CE-57C2-BFA7-3E54570559A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7671627" y="2182411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圖片 68">
            <a:extLst>
              <a:ext uri="{FF2B5EF4-FFF2-40B4-BE49-F238E27FC236}">
                <a16:creationId xmlns:a16="http://schemas.microsoft.com/office/drawing/2014/main" id="{201D9FF5-D5D2-91A8-2B7D-4AAB7B8B9A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5953" y="2300242"/>
            <a:ext cx="1950340" cy="590819"/>
          </a:xfrm>
          <a:prstGeom prst="rect">
            <a:avLst/>
          </a:prstGeom>
        </p:spPr>
      </p:pic>
      <p:sp>
        <p:nvSpPr>
          <p:cNvPr id="97" name="TextBox 15">
            <a:extLst>
              <a:ext uri="{FF2B5EF4-FFF2-40B4-BE49-F238E27FC236}">
                <a16:creationId xmlns:a16="http://schemas.microsoft.com/office/drawing/2014/main" id="{120356A7-32EA-2A6D-3F2D-37A3CAEE14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82537" y="2466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>
                <a:solidFill>
                  <a:schemeClr val="bg1"/>
                </a:solidFill>
                <a:latin typeface="+mj-ea"/>
                <a:ea typeface="+mj-ea"/>
              </a:rPr>
              <a:t>車載装置</a:t>
            </a: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C8BE378A-DB72-6FCE-B60F-DD816541813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04824" y="1553156"/>
            <a:ext cx="1577152" cy="614072"/>
            <a:chOff x="6604824" y="1912068"/>
            <a:chExt cx="1577152" cy="614072"/>
          </a:xfrm>
        </p:grpSpPr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C95CA99F-4D3B-C32F-4693-B9E9079B76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4824" y="1912068"/>
              <a:ext cx="1577152" cy="601313"/>
            </a:xfrm>
            <a:prstGeom prst="roundRect">
              <a:avLst>
                <a:gd name="adj" fmla="val 7163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9" name="弧形 98">
              <a:extLst>
                <a:ext uri="{FF2B5EF4-FFF2-40B4-BE49-F238E27FC236}">
                  <a16:creationId xmlns:a16="http://schemas.microsoft.com/office/drawing/2014/main" id="{A5BFCA90-3D83-3491-F04E-56C08BE6CF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860902">
              <a:off x="7379029" y="2060948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弧形 99">
              <a:extLst>
                <a:ext uri="{FF2B5EF4-FFF2-40B4-BE49-F238E27FC236}">
                  <a16:creationId xmlns:a16="http://schemas.microsoft.com/office/drawing/2014/main" id="{BCF32633-A417-B986-235A-33C79954E7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2856134">
              <a:off x="7422147" y="2028655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9EF4CEE-AD85-CB63-9F8C-BB11B3E47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1323150">
              <a:off x="7480246" y="2168034"/>
              <a:ext cx="313927" cy="318141"/>
            </a:xfrm>
            <a:custGeom>
              <a:avLst/>
              <a:gdLst>
                <a:gd name="connsiteX0" fmla="*/ 0 w 275759"/>
                <a:gd name="connsiteY0" fmla="*/ 0 h 296929"/>
                <a:gd name="connsiteX1" fmla="*/ 275759 w 275759"/>
                <a:gd name="connsiteY1" fmla="*/ 0 h 296929"/>
                <a:gd name="connsiteX2" fmla="*/ 275759 w 275759"/>
                <a:gd name="connsiteY2" fmla="*/ 296929 h 296929"/>
                <a:gd name="connsiteX3" fmla="*/ 0 w 275759"/>
                <a:gd name="connsiteY3" fmla="*/ 296929 h 296929"/>
                <a:gd name="connsiteX4" fmla="*/ 0 w 275759"/>
                <a:gd name="connsiteY4" fmla="*/ 0 h 296929"/>
                <a:gd name="connsiteX0" fmla="*/ 0 w 275759"/>
                <a:gd name="connsiteY0" fmla="*/ 1341 h 298270"/>
                <a:gd name="connsiteX1" fmla="*/ 259144 w 275759"/>
                <a:gd name="connsiteY1" fmla="*/ 0 h 298270"/>
                <a:gd name="connsiteX2" fmla="*/ 275759 w 275759"/>
                <a:gd name="connsiteY2" fmla="*/ 298270 h 298270"/>
                <a:gd name="connsiteX3" fmla="*/ 0 w 275759"/>
                <a:gd name="connsiteY3" fmla="*/ 298270 h 298270"/>
                <a:gd name="connsiteX4" fmla="*/ 0 w 275759"/>
                <a:gd name="connsiteY4" fmla="*/ 1341 h 298270"/>
                <a:gd name="connsiteX0" fmla="*/ 0 w 313927"/>
                <a:gd name="connsiteY0" fmla="*/ 1341 h 298962"/>
                <a:gd name="connsiteX1" fmla="*/ 259144 w 313927"/>
                <a:gd name="connsiteY1" fmla="*/ 0 h 298962"/>
                <a:gd name="connsiteX2" fmla="*/ 313927 w 313927"/>
                <a:gd name="connsiteY2" fmla="*/ 298962 h 298962"/>
                <a:gd name="connsiteX3" fmla="*/ 0 w 313927"/>
                <a:gd name="connsiteY3" fmla="*/ 298270 h 298962"/>
                <a:gd name="connsiteX4" fmla="*/ 0 w 313927"/>
                <a:gd name="connsiteY4" fmla="*/ 1341 h 298962"/>
                <a:gd name="connsiteX0" fmla="*/ 0 w 313927"/>
                <a:gd name="connsiteY0" fmla="*/ 1341 h 308806"/>
                <a:gd name="connsiteX1" fmla="*/ 259144 w 313927"/>
                <a:gd name="connsiteY1" fmla="*/ 0 h 308806"/>
                <a:gd name="connsiteX2" fmla="*/ 313927 w 313927"/>
                <a:gd name="connsiteY2" fmla="*/ 298962 h 308806"/>
                <a:gd name="connsiteX3" fmla="*/ 130544 w 313927"/>
                <a:gd name="connsiteY3" fmla="*/ 308806 h 308806"/>
                <a:gd name="connsiteX4" fmla="*/ 0 w 313927"/>
                <a:gd name="connsiteY4" fmla="*/ 1341 h 308806"/>
                <a:gd name="connsiteX0" fmla="*/ 0 w 313927"/>
                <a:gd name="connsiteY0" fmla="*/ 1341 h 318141"/>
                <a:gd name="connsiteX1" fmla="*/ 259144 w 313927"/>
                <a:gd name="connsiteY1" fmla="*/ 0 h 318141"/>
                <a:gd name="connsiteX2" fmla="*/ 313927 w 313927"/>
                <a:gd name="connsiteY2" fmla="*/ 298962 h 318141"/>
                <a:gd name="connsiteX3" fmla="*/ 39009 w 313927"/>
                <a:gd name="connsiteY3" fmla="*/ 318141 h 318141"/>
                <a:gd name="connsiteX4" fmla="*/ 0 w 313927"/>
                <a:gd name="connsiteY4" fmla="*/ 1341 h 31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27" h="318141">
                  <a:moveTo>
                    <a:pt x="0" y="1341"/>
                  </a:moveTo>
                  <a:lnTo>
                    <a:pt x="259144" y="0"/>
                  </a:lnTo>
                  <a:lnTo>
                    <a:pt x="313927" y="298962"/>
                  </a:lnTo>
                  <a:lnTo>
                    <a:pt x="39009" y="318141"/>
                  </a:lnTo>
                  <a:lnTo>
                    <a:pt x="0" y="134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tint val="66000"/>
                    <a:satMod val="160000"/>
                    <a:alpha val="60000"/>
                  </a:srgbClr>
                </a:gs>
                <a:gs pos="50000">
                  <a:srgbClr val="00B0F0">
                    <a:tint val="44500"/>
                    <a:satMod val="160000"/>
                    <a:alpha val="50000"/>
                  </a:srgbClr>
                </a:gs>
                <a:gs pos="100000">
                  <a:srgbClr val="00B0F0">
                    <a:tint val="23500"/>
                    <a:satMod val="160000"/>
                    <a:alpha val="4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FE89203-ECAD-DC92-BEEF-A2443151CD6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306568" y="3119009"/>
            <a:ext cx="768009" cy="834648"/>
            <a:chOff x="3217710" y="3528342"/>
            <a:chExt cx="768009" cy="834648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193859ED-7119-F299-215E-142FFA8FF66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7710" y="3528342"/>
              <a:ext cx="768009" cy="834648"/>
            </a:xfrm>
            <a:prstGeom prst="rect">
              <a:avLst/>
            </a:prstGeom>
          </p:spPr>
        </p:pic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7A70FC92-C9E0-47B1-C559-98C5A8D4709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90053" y="3578433"/>
              <a:ext cx="551333" cy="468668"/>
              <a:chOff x="3347209" y="3583196"/>
              <a:chExt cx="448602" cy="381340"/>
            </a:xfrm>
          </p:grpSpPr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04F935B0-5F9C-02CA-E794-C9CB34AC02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347209" y="3583196"/>
                <a:ext cx="448602" cy="348285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TW" altLang="en-US" sz="19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rPr>
                  <a:t>判断</a:t>
                </a:r>
                <a:endParaRPr lang="zh-CN" altLang="en-US" sz="1900" b="1">
                  <a:solidFill>
                    <a:schemeClr val="bg1"/>
                  </a:solidFill>
                  <a:latin typeface="Arial Black" panose="020B0A0402010202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22433BBE-7A85-089E-8085-DCF34B0494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562023" y="3862263"/>
                <a:ext cx="206713" cy="102273"/>
              </a:xfrm>
              <a:custGeom>
                <a:avLst/>
                <a:gdLst>
                  <a:gd name="T0" fmla="*/ 210 w 327"/>
                  <a:gd name="T1" fmla="*/ 16 h 123"/>
                  <a:gd name="T2" fmla="*/ 327 w 327"/>
                  <a:gd name="T3" fmla="*/ 99 h 123"/>
                  <a:gd name="T4" fmla="*/ 96 w 327"/>
                  <a:gd name="T5" fmla="*/ 62 h 123"/>
                  <a:gd name="T6" fmla="*/ 210 w 327"/>
                  <a:gd name="T7" fmla="*/ 1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7" h="123">
                    <a:moveTo>
                      <a:pt x="210" y="16"/>
                    </a:moveTo>
                    <a:cubicBezTo>
                      <a:pt x="210" y="16"/>
                      <a:pt x="265" y="86"/>
                      <a:pt x="327" y="99"/>
                    </a:cubicBezTo>
                    <a:cubicBezTo>
                      <a:pt x="327" y="99"/>
                      <a:pt x="192" y="123"/>
                      <a:pt x="96" y="62"/>
                    </a:cubicBezTo>
                    <a:cubicBezTo>
                      <a:pt x="0" y="0"/>
                      <a:pt x="210" y="16"/>
                      <a:pt x="210" y="16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5" name="手繪多邊形: 圖案 64">
                <a:extLst>
                  <a:ext uri="{FF2B5EF4-FFF2-40B4-BE49-F238E27FC236}">
                    <a16:creationId xmlns:a16="http://schemas.microsoft.com/office/drawing/2014/main" id="{5730C1EA-E9F3-EA97-FBDE-5BC59CC0F9E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16981" y="3917340"/>
                <a:ext cx="142179" cy="39300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199" h="56166">
                    <a:moveTo>
                      <a:pt x="0" y="0"/>
                    </a:moveTo>
                    <a:cubicBezTo>
                      <a:pt x="23548" y="20108"/>
                      <a:pt x="48682" y="41010"/>
                      <a:pt x="82548" y="50006"/>
                    </a:cubicBezTo>
                    <a:cubicBezTo>
                      <a:pt x="116415" y="59002"/>
                      <a:pt x="179386" y="56091"/>
                      <a:pt x="203199" y="53974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手繪多邊形: 圖案 65">
                <a:extLst>
                  <a:ext uri="{FF2B5EF4-FFF2-40B4-BE49-F238E27FC236}">
                    <a16:creationId xmlns:a16="http://schemas.microsoft.com/office/drawing/2014/main" id="{819A12B1-B655-1AF8-2890-5993A4BDBB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69582">
                <a:off x="3704476" y="3895579"/>
                <a:ext cx="79417" cy="28137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  <a:gd name="connsiteX0" fmla="*/ 1 w 199848"/>
                  <a:gd name="connsiteY0" fmla="*/ 0 h 43993"/>
                  <a:gd name="connsiteX1" fmla="*/ 79197 w 199848"/>
                  <a:gd name="connsiteY1" fmla="*/ 38469 h 43993"/>
                  <a:gd name="connsiteX2" fmla="*/ 199848 w 199848"/>
                  <a:gd name="connsiteY2" fmla="*/ 42437 h 43993"/>
                  <a:gd name="connsiteX0" fmla="*/ 0 w 199847"/>
                  <a:gd name="connsiteY0" fmla="*/ 0 h 42792"/>
                  <a:gd name="connsiteX1" fmla="*/ 87712 w 199847"/>
                  <a:gd name="connsiteY1" fmla="*/ 29752 h 42792"/>
                  <a:gd name="connsiteX2" fmla="*/ 199847 w 199847"/>
                  <a:gd name="connsiteY2" fmla="*/ 42437 h 42792"/>
                  <a:gd name="connsiteX0" fmla="*/ 0 w 160162"/>
                  <a:gd name="connsiteY0" fmla="*/ 0 h 36039"/>
                  <a:gd name="connsiteX1" fmla="*/ 87712 w 160162"/>
                  <a:gd name="connsiteY1" fmla="*/ 29752 h 36039"/>
                  <a:gd name="connsiteX2" fmla="*/ 160163 w 160162"/>
                  <a:gd name="connsiteY2" fmla="*/ 35159 h 3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62" h="36039">
                    <a:moveTo>
                      <a:pt x="0" y="0"/>
                    </a:moveTo>
                    <a:cubicBezTo>
                      <a:pt x="23548" y="20108"/>
                      <a:pt x="61018" y="23892"/>
                      <a:pt x="87712" y="29752"/>
                    </a:cubicBezTo>
                    <a:cubicBezTo>
                      <a:pt x="114406" y="35612"/>
                      <a:pt x="136350" y="37276"/>
                      <a:pt x="160163" y="35159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72" name="TextBox 15">
            <a:extLst>
              <a:ext uri="{FF2B5EF4-FFF2-40B4-BE49-F238E27FC236}">
                <a16:creationId xmlns:a16="http://schemas.microsoft.com/office/drawing/2014/main" id="{4DC79BB8-2067-82C8-3983-B082871469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49445" y="3258226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経験</a:t>
            </a:r>
            <a:endParaRPr lang="ja-JP" altLang="en-US" sz="20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BE5388A3-1D75-C2BA-107F-65C3E2AA1B2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44705" y="3286771"/>
            <a:ext cx="1240887" cy="1240887"/>
            <a:chOff x="958516" y="3218733"/>
            <a:chExt cx="1417162" cy="1417162"/>
          </a:xfrm>
        </p:grpSpPr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044A6738-5E2E-1C1F-9B37-DB97E86236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8516" y="3218733"/>
              <a:ext cx="1417162" cy="141716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676F4962-2A1C-662D-AA3B-77FB6A94C94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4"/>
            <a:srcRect/>
            <a:stretch/>
          </p:blipFill>
          <p:spPr>
            <a:xfrm>
              <a:off x="1035495" y="3305597"/>
              <a:ext cx="1286620" cy="1261981"/>
            </a:xfrm>
            <a:prstGeom prst="rect">
              <a:avLst/>
            </a:prstGeom>
          </p:spPr>
        </p:pic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833F5B1D-DA54-C073-D1B7-22170CA0B21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67529" y="3494135"/>
              <a:ext cx="971104" cy="938822"/>
              <a:chOff x="976091" y="2357584"/>
              <a:chExt cx="1113636" cy="1076616"/>
            </a:xfrm>
          </p:grpSpPr>
          <p:sp>
            <p:nvSpPr>
              <p:cNvPr id="76" name="手繪多邊形: 圖案 75">
                <a:extLst>
                  <a:ext uri="{FF2B5EF4-FFF2-40B4-BE49-F238E27FC236}">
                    <a16:creationId xmlns:a16="http://schemas.microsoft.com/office/drawing/2014/main" id="{C5F3C6A6-14D0-4FC3-6A6F-4C972F62B7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976091" y="3025824"/>
                <a:ext cx="1113636" cy="390097"/>
              </a:xfrm>
              <a:custGeom>
                <a:avLst/>
                <a:gdLst>
                  <a:gd name="connsiteX0" fmla="*/ 0 w 1113636"/>
                  <a:gd name="connsiteY0" fmla="*/ 0 h 390097"/>
                  <a:gd name="connsiteX1" fmla="*/ 1113636 w 1113636"/>
                  <a:gd name="connsiteY1" fmla="*/ 0 h 390097"/>
                  <a:gd name="connsiteX2" fmla="*/ 1084384 w 1113636"/>
                  <a:gd name="connsiteY2" fmla="*/ 82972 h 390097"/>
                  <a:gd name="connsiteX3" fmla="*/ 556818 w 1113636"/>
                  <a:gd name="connsiteY3" fmla="*/ 390097 h 390097"/>
                  <a:gd name="connsiteX4" fmla="*/ 29252 w 1113636"/>
                  <a:gd name="connsiteY4" fmla="*/ 82972 h 39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3636" h="390097">
                    <a:moveTo>
                      <a:pt x="0" y="0"/>
                    </a:moveTo>
                    <a:lnTo>
                      <a:pt x="1113636" y="0"/>
                    </a:lnTo>
                    <a:lnTo>
                      <a:pt x="1084384" y="82972"/>
                    </a:lnTo>
                    <a:cubicBezTo>
                      <a:pt x="997578" y="263607"/>
                      <a:pt x="794283" y="390097"/>
                      <a:pt x="556818" y="390097"/>
                    </a:cubicBezTo>
                    <a:cubicBezTo>
                      <a:pt x="319353" y="390097"/>
                      <a:pt x="116058" y="263607"/>
                      <a:pt x="29252" y="82972"/>
                    </a:cubicBez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278E802-6715-9CF4-3021-651D294A521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9919" y="2950347"/>
                <a:ext cx="1008027" cy="4838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Data</a:t>
                </a:r>
                <a:endParaRPr lang="zh-CN" altLang="en-US" sz="1600" b="1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grpSp>
            <p:nvGrpSpPr>
              <p:cNvPr id="78" name="组合 10">
                <a:extLst>
                  <a:ext uri="{FF2B5EF4-FFF2-40B4-BE49-F238E27FC236}">
                    <a16:creationId xmlns:a16="http://schemas.microsoft.com/office/drawing/2014/main" id="{8193D71F-BFA7-EF0D-F5E4-3F2C0414ADF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36831" y="2357584"/>
                <a:ext cx="460946" cy="593988"/>
                <a:chOff x="6842125" y="2565571"/>
                <a:chExt cx="544513" cy="701676"/>
              </a:xfrm>
              <a:solidFill>
                <a:srgbClr val="003C7F"/>
              </a:solidFill>
            </p:grpSpPr>
            <p:sp>
              <p:nvSpPr>
                <p:cNvPr id="80" name="Freeform 72">
                  <a:extLst>
                    <a:ext uri="{FF2B5EF4-FFF2-40B4-BE49-F238E27FC236}">
                      <a16:creationId xmlns:a16="http://schemas.microsoft.com/office/drawing/2014/main" id="{6FA33F39-6492-8122-E923-D5B667E8A3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58000" y="3186284"/>
                  <a:ext cx="104775" cy="80963"/>
                </a:xfrm>
                <a:custGeom>
                  <a:avLst/>
                  <a:gdLst>
                    <a:gd name="T0" fmla="*/ 27 w 46"/>
                    <a:gd name="T1" fmla="*/ 0 h 36"/>
                    <a:gd name="T2" fmla="*/ 21 w 46"/>
                    <a:gd name="T3" fmla="*/ 0 h 36"/>
                    <a:gd name="T4" fmla="*/ 0 w 46"/>
                    <a:gd name="T5" fmla="*/ 14 h 36"/>
                    <a:gd name="T6" fmla="*/ 0 w 46"/>
                    <a:gd name="T7" fmla="*/ 20 h 36"/>
                    <a:gd name="T8" fmla="*/ 21 w 46"/>
                    <a:gd name="T9" fmla="*/ 36 h 36"/>
                    <a:gd name="T10" fmla="*/ 27 w 46"/>
                    <a:gd name="T11" fmla="*/ 36 h 36"/>
                    <a:gd name="T12" fmla="*/ 46 w 46"/>
                    <a:gd name="T13" fmla="*/ 20 h 36"/>
                    <a:gd name="T14" fmla="*/ 46 w 46"/>
                    <a:gd name="T15" fmla="*/ 14 h 36"/>
                    <a:gd name="T16" fmla="*/ 27 w 46"/>
                    <a:gd name="T1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36">
                      <a:moveTo>
                        <a:pt x="27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1" y="0"/>
                        <a:pt x="0" y="4"/>
                        <a:pt x="0" y="1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9"/>
                        <a:pt x="11" y="36"/>
                        <a:pt x="21" y="36"/>
                      </a:cubicBezTo>
                      <a:cubicBezTo>
                        <a:pt x="27" y="36"/>
                        <a:pt x="27" y="36"/>
                        <a:pt x="27" y="36"/>
                      </a:cubicBezTo>
                      <a:cubicBezTo>
                        <a:pt x="36" y="36"/>
                        <a:pt x="46" y="29"/>
                        <a:pt x="46" y="20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4"/>
                        <a:pt x="36" y="0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73">
                  <a:extLst>
                    <a:ext uri="{FF2B5EF4-FFF2-40B4-BE49-F238E27FC236}">
                      <a16:creationId xmlns:a16="http://schemas.microsoft.com/office/drawing/2014/main" id="{C795CAE8-9BFF-B227-1402-2D10B9731D1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969125" y="3091034"/>
                  <a:ext cx="96838" cy="176213"/>
                </a:xfrm>
                <a:custGeom>
                  <a:avLst/>
                  <a:gdLst>
                    <a:gd name="T0" fmla="*/ 23 w 43"/>
                    <a:gd name="T1" fmla="*/ 0 h 78"/>
                    <a:gd name="T2" fmla="*/ 17 w 43"/>
                    <a:gd name="T3" fmla="*/ 0 h 78"/>
                    <a:gd name="T4" fmla="*/ 0 w 43"/>
                    <a:gd name="T5" fmla="*/ 14 h 78"/>
                    <a:gd name="T6" fmla="*/ 0 w 43"/>
                    <a:gd name="T7" fmla="*/ 62 h 78"/>
                    <a:gd name="T8" fmla="*/ 17 w 43"/>
                    <a:gd name="T9" fmla="*/ 78 h 78"/>
                    <a:gd name="T10" fmla="*/ 23 w 43"/>
                    <a:gd name="T11" fmla="*/ 78 h 78"/>
                    <a:gd name="T12" fmla="*/ 43 w 43"/>
                    <a:gd name="T13" fmla="*/ 62 h 78"/>
                    <a:gd name="T14" fmla="*/ 43 w 43"/>
                    <a:gd name="T15" fmla="*/ 14 h 78"/>
                    <a:gd name="T16" fmla="*/ 23 w 43"/>
                    <a:gd name="T17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78">
                      <a:moveTo>
                        <a:pt x="23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5"/>
                        <a:pt x="0" y="14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71"/>
                        <a:pt x="7" y="78"/>
                        <a:pt x="17" y="78"/>
                      </a:cubicBezTo>
                      <a:cubicBezTo>
                        <a:pt x="23" y="78"/>
                        <a:pt x="23" y="78"/>
                        <a:pt x="23" y="78"/>
                      </a:cubicBezTo>
                      <a:cubicBezTo>
                        <a:pt x="33" y="78"/>
                        <a:pt x="43" y="71"/>
                        <a:pt x="43" y="62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5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74">
                  <a:extLst>
                    <a:ext uri="{FF2B5EF4-FFF2-40B4-BE49-F238E27FC236}">
                      <a16:creationId xmlns:a16="http://schemas.microsoft.com/office/drawing/2014/main" id="{13A4FD92-65CB-135D-8245-EF695740A41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081838" y="3010071"/>
                  <a:ext cx="87313" cy="257175"/>
                </a:xfrm>
                <a:custGeom>
                  <a:avLst/>
                  <a:gdLst>
                    <a:gd name="T0" fmla="*/ 23 w 39"/>
                    <a:gd name="T1" fmla="*/ 0 h 114"/>
                    <a:gd name="T2" fmla="*/ 19 w 39"/>
                    <a:gd name="T3" fmla="*/ 0 h 114"/>
                    <a:gd name="T4" fmla="*/ 0 w 39"/>
                    <a:gd name="T5" fmla="*/ 20 h 114"/>
                    <a:gd name="T6" fmla="*/ 0 w 39"/>
                    <a:gd name="T7" fmla="*/ 97 h 114"/>
                    <a:gd name="T8" fmla="*/ 19 w 39"/>
                    <a:gd name="T9" fmla="*/ 114 h 114"/>
                    <a:gd name="T10" fmla="*/ 23 w 39"/>
                    <a:gd name="T11" fmla="*/ 114 h 114"/>
                    <a:gd name="T12" fmla="*/ 39 w 39"/>
                    <a:gd name="T13" fmla="*/ 97 h 114"/>
                    <a:gd name="T14" fmla="*/ 39 w 39"/>
                    <a:gd name="T15" fmla="*/ 20 h 114"/>
                    <a:gd name="T16" fmla="*/ 23 w 39"/>
                    <a:gd name="T1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14">
                      <a:moveTo>
                        <a:pt x="23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10"/>
                        <a:pt x="0" y="20"/>
                      </a:cubicBez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0" y="107"/>
                        <a:pt x="9" y="114"/>
                        <a:pt x="19" y="114"/>
                      </a:cubicBezTo>
                      <a:cubicBezTo>
                        <a:pt x="23" y="114"/>
                        <a:pt x="23" y="114"/>
                        <a:pt x="23" y="114"/>
                      </a:cubicBezTo>
                      <a:cubicBezTo>
                        <a:pt x="33" y="114"/>
                        <a:pt x="39" y="107"/>
                        <a:pt x="39" y="97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10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75">
                  <a:extLst>
                    <a:ext uri="{FF2B5EF4-FFF2-40B4-BE49-F238E27FC236}">
                      <a16:creationId xmlns:a16="http://schemas.microsoft.com/office/drawing/2014/main" id="{258EFBD4-F3D4-E9A4-F004-5BDF3DBC800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185025" y="2921171"/>
                  <a:ext cx="88900" cy="346075"/>
                </a:xfrm>
                <a:custGeom>
                  <a:avLst/>
                  <a:gdLst>
                    <a:gd name="T0" fmla="*/ 39 w 39"/>
                    <a:gd name="T1" fmla="*/ 18 h 153"/>
                    <a:gd name="T2" fmla="*/ 22 w 39"/>
                    <a:gd name="T3" fmla="*/ 0 h 153"/>
                    <a:gd name="T4" fmla="*/ 18 w 39"/>
                    <a:gd name="T5" fmla="*/ 0 h 153"/>
                    <a:gd name="T6" fmla="*/ 0 w 39"/>
                    <a:gd name="T7" fmla="*/ 18 h 153"/>
                    <a:gd name="T8" fmla="*/ 0 w 39"/>
                    <a:gd name="T9" fmla="*/ 135 h 153"/>
                    <a:gd name="T10" fmla="*/ 18 w 39"/>
                    <a:gd name="T11" fmla="*/ 153 h 153"/>
                    <a:gd name="T12" fmla="*/ 22 w 39"/>
                    <a:gd name="T13" fmla="*/ 153 h 153"/>
                    <a:gd name="T14" fmla="*/ 39 w 39"/>
                    <a:gd name="T15" fmla="*/ 135 h 153"/>
                    <a:gd name="T16" fmla="*/ 39 w 39"/>
                    <a:gd name="T17" fmla="*/ 18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53">
                      <a:moveTo>
                        <a:pt x="39" y="18"/>
                      </a:moveTo>
                      <a:cubicBezTo>
                        <a:pt x="39" y="8"/>
                        <a:pt x="31" y="0"/>
                        <a:pt x="2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5"/>
                        <a:pt x="8" y="153"/>
                        <a:pt x="18" y="153"/>
                      </a:cubicBezTo>
                      <a:cubicBezTo>
                        <a:pt x="22" y="153"/>
                        <a:pt x="22" y="153"/>
                        <a:pt x="22" y="153"/>
                      </a:cubicBezTo>
                      <a:cubicBezTo>
                        <a:pt x="31" y="153"/>
                        <a:pt x="39" y="145"/>
                        <a:pt x="39" y="135"/>
                      </a:cubicBezTo>
                      <a:lnTo>
                        <a:pt x="39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76">
                  <a:extLst>
                    <a:ext uri="{FF2B5EF4-FFF2-40B4-BE49-F238E27FC236}">
                      <a16:creationId xmlns:a16="http://schemas.microsoft.com/office/drawing/2014/main" id="{0DC0F50F-311B-5BBA-973F-56DC948AD1B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297738" y="2827509"/>
                  <a:ext cx="88900" cy="439738"/>
                </a:xfrm>
                <a:custGeom>
                  <a:avLst/>
                  <a:gdLst>
                    <a:gd name="T0" fmla="*/ 21 w 39"/>
                    <a:gd name="T1" fmla="*/ 0 h 195"/>
                    <a:gd name="T2" fmla="*/ 17 w 39"/>
                    <a:gd name="T3" fmla="*/ 0 h 195"/>
                    <a:gd name="T4" fmla="*/ 0 w 39"/>
                    <a:gd name="T5" fmla="*/ 18 h 195"/>
                    <a:gd name="T6" fmla="*/ 0 w 39"/>
                    <a:gd name="T7" fmla="*/ 177 h 195"/>
                    <a:gd name="T8" fmla="*/ 17 w 39"/>
                    <a:gd name="T9" fmla="*/ 195 h 195"/>
                    <a:gd name="T10" fmla="*/ 21 w 39"/>
                    <a:gd name="T11" fmla="*/ 195 h 195"/>
                    <a:gd name="T12" fmla="*/ 39 w 39"/>
                    <a:gd name="T13" fmla="*/ 177 h 195"/>
                    <a:gd name="T14" fmla="*/ 39 w 39"/>
                    <a:gd name="T15" fmla="*/ 18 h 195"/>
                    <a:gd name="T16" fmla="*/ 21 w 39"/>
                    <a:gd name="T17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95">
                      <a:moveTo>
                        <a:pt x="21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9"/>
                        <a:pt x="0" y="18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187"/>
                        <a:pt x="7" y="195"/>
                        <a:pt x="17" y="195"/>
                      </a:cubicBezTo>
                      <a:cubicBezTo>
                        <a:pt x="21" y="195"/>
                        <a:pt x="21" y="195"/>
                        <a:pt x="21" y="195"/>
                      </a:cubicBezTo>
                      <a:cubicBezTo>
                        <a:pt x="30" y="195"/>
                        <a:pt x="39" y="187"/>
                        <a:pt x="39" y="177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9"/>
                        <a:pt x="30" y="0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77">
                  <a:extLst>
                    <a:ext uri="{FF2B5EF4-FFF2-40B4-BE49-F238E27FC236}">
                      <a16:creationId xmlns:a16="http://schemas.microsoft.com/office/drawing/2014/main" id="{4C9091C5-BA3A-95B2-35B2-CA0D1659436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42125" y="2565571"/>
                  <a:ext cx="544513" cy="473075"/>
                </a:xfrm>
                <a:custGeom>
                  <a:avLst/>
                  <a:gdLst>
                    <a:gd name="T0" fmla="*/ 238 w 241"/>
                    <a:gd name="T1" fmla="*/ 9 h 210"/>
                    <a:gd name="T2" fmla="*/ 221 w 241"/>
                    <a:gd name="T3" fmla="*/ 2 h 210"/>
                    <a:gd name="T4" fmla="*/ 160 w 241"/>
                    <a:gd name="T5" fmla="*/ 26 h 210"/>
                    <a:gd name="T6" fmla="*/ 152 w 241"/>
                    <a:gd name="T7" fmla="*/ 44 h 210"/>
                    <a:gd name="T8" fmla="*/ 165 w 241"/>
                    <a:gd name="T9" fmla="*/ 53 h 210"/>
                    <a:gd name="T10" fmla="*/ 170 w 241"/>
                    <a:gd name="T11" fmla="*/ 52 h 210"/>
                    <a:gd name="T12" fmla="*/ 193 w 241"/>
                    <a:gd name="T13" fmla="*/ 43 h 210"/>
                    <a:gd name="T14" fmla="*/ 11 w 241"/>
                    <a:gd name="T15" fmla="*/ 183 h 210"/>
                    <a:gd name="T16" fmla="*/ 3 w 241"/>
                    <a:gd name="T17" fmla="*/ 201 h 210"/>
                    <a:gd name="T18" fmla="*/ 16 w 241"/>
                    <a:gd name="T19" fmla="*/ 210 h 210"/>
                    <a:gd name="T20" fmla="*/ 21 w 241"/>
                    <a:gd name="T21" fmla="*/ 209 h 210"/>
                    <a:gd name="T22" fmla="*/ 209 w 241"/>
                    <a:gd name="T23" fmla="*/ 70 h 210"/>
                    <a:gd name="T24" fmla="*/ 209 w 241"/>
                    <a:gd name="T25" fmla="*/ 83 h 210"/>
                    <a:gd name="T26" fmla="*/ 225 w 241"/>
                    <a:gd name="T27" fmla="*/ 97 h 210"/>
                    <a:gd name="T28" fmla="*/ 241 w 241"/>
                    <a:gd name="T29" fmla="*/ 83 h 210"/>
                    <a:gd name="T30" fmla="*/ 241 w 241"/>
                    <a:gd name="T31" fmla="*/ 18 h 210"/>
                    <a:gd name="T32" fmla="*/ 241 w 241"/>
                    <a:gd name="T33" fmla="*/ 18 h 210"/>
                    <a:gd name="T34" fmla="*/ 238 w 241"/>
                    <a:gd name="T35" fmla="*/ 9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41" h="210">
                      <a:moveTo>
                        <a:pt x="238" y="9"/>
                      </a:moveTo>
                      <a:cubicBezTo>
                        <a:pt x="235" y="3"/>
                        <a:pt x="228" y="0"/>
                        <a:pt x="221" y="2"/>
                      </a:cubicBezTo>
                      <a:cubicBezTo>
                        <a:pt x="160" y="26"/>
                        <a:pt x="160" y="26"/>
                        <a:pt x="160" y="26"/>
                      </a:cubicBezTo>
                      <a:cubicBezTo>
                        <a:pt x="153" y="28"/>
                        <a:pt x="149" y="37"/>
                        <a:pt x="152" y="44"/>
                      </a:cubicBezTo>
                      <a:cubicBezTo>
                        <a:pt x="154" y="49"/>
                        <a:pt x="160" y="53"/>
                        <a:pt x="165" y="53"/>
                      </a:cubicBezTo>
                      <a:cubicBezTo>
                        <a:pt x="167" y="53"/>
                        <a:pt x="169" y="52"/>
                        <a:pt x="170" y="52"/>
                      </a:cubicBezTo>
                      <a:cubicBezTo>
                        <a:pt x="193" y="43"/>
                        <a:pt x="193" y="43"/>
                        <a:pt x="193" y="43"/>
                      </a:cubicBezTo>
                      <a:cubicBezTo>
                        <a:pt x="122" y="141"/>
                        <a:pt x="12" y="182"/>
                        <a:pt x="11" y="183"/>
                      </a:cubicBezTo>
                      <a:cubicBezTo>
                        <a:pt x="4" y="185"/>
                        <a:pt x="0" y="193"/>
                        <a:pt x="3" y="201"/>
                      </a:cubicBezTo>
                      <a:cubicBezTo>
                        <a:pt x="5" y="206"/>
                        <a:pt x="10" y="210"/>
                        <a:pt x="16" y="210"/>
                      </a:cubicBezTo>
                      <a:cubicBezTo>
                        <a:pt x="18" y="210"/>
                        <a:pt x="20" y="209"/>
                        <a:pt x="21" y="209"/>
                      </a:cubicBezTo>
                      <a:cubicBezTo>
                        <a:pt x="26" y="207"/>
                        <a:pt x="131" y="167"/>
                        <a:pt x="209" y="70"/>
                      </a:cubicBezTo>
                      <a:cubicBezTo>
                        <a:pt x="209" y="83"/>
                        <a:pt x="209" y="83"/>
                        <a:pt x="209" y="83"/>
                      </a:cubicBezTo>
                      <a:cubicBezTo>
                        <a:pt x="209" y="90"/>
                        <a:pt x="217" y="97"/>
                        <a:pt x="225" y="97"/>
                      </a:cubicBezTo>
                      <a:cubicBezTo>
                        <a:pt x="233" y="97"/>
                        <a:pt x="241" y="90"/>
                        <a:pt x="241" y="83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5"/>
                        <a:pt x="240" y="12"/>
                        <a:pt x="238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id="{5FA6AE08-01BF-3FBA-6C58-360DE12F4B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/>
              </p:cNvSpPr>
              <p:nvPr/>
            </p:nvSpPr>
            <p:spPr bwMode="auto">
              <a:xfrm flipH="1">
                <a:off x="1576398" y="2372826"/>
                <a:ext cx="446030" cy="578746"/>
              </a:xfrm>
              <a:custGeom>
                <a:avLst/>
                <a:gdLst>
                  <a:gd name="T0" fmla="*/ 120 w 432"/>
                  <a:gd name="T1" fmla="*/ 56 h 508"/>
                  <a:gd name="T2" fmla="*/ 352 w 432"/>
                  <a:gd name="T3" fmla="*/ 452 h 508"/>
                  <a:gd name="T4" fmla="*/ 32 w 432"/>
                  <a:gd name="T5" fmla="*/ 476 h 508"/>
                  <a:gd name="T6" fmla="*/ 320 w 432"/>
                  <a:gd name="T7" fmla="*/ 452 h 508"/>
                  <a:gd name="T8" fmla="*/ 112 w 432"/>
                  <a:gd name="T9" fmla="*/ 136 h 508"/>
                  <a:gd name="T10" fmla="*/ 400 w 432"/>
                  <a:gd name="T11" fmla="*/ 420 h 508"/>
                  <a:gd name="T12" fmla="*/ 153 w 432"/>
                  <a:gd name="T13" fmla="*/ 202 h 508"/>
                  <a:gd name="T14" fmla="*/ 177 w 432"/>
                  <a:gd name="T15" fmla="*/ 202 h 508"/>
                  <a:gd name="T16" fmla="*/ 177 w 432"/>
                  <a:gd name="T17" fmla="*/ 202 h 508"/>
                  <a:gd name="T18" fmla="*/ 209 w 432"/>
                  <a:gd name="T19" fmla="*/ 217 h 508"/>
                  <a:gd name="T20" fmla="*/ 220 w 432"/>
                  <a:gd name="T21" fmla="*/ 177 h 508"/>
                  <a:gd name="T22" fmla="*/ 273 w 432"/>
                  <a:gd name="T23" fmla="*/ 225 h 508"/>
                  <a:gd name="T24" fmla="*/ 252 w 432"/>
                  <a:gd name="T25" fmla="*/ 187 h 508"/>
                  <a:gd name="T26" fmla="*/ 263 w 432"/>
                  <a:gd name="T27" fmla="*/ 217 h 508"/>
                  <a:gd name="T28" fmla="*/ 312 w 432"/>
                  <a:gd name="T29" fmla="*/ 220 h 508"/>
                  <a:gd name="T30" fmla="*/ 300 w 432"/>
                  <a:gd name="T31" fmla="*/ 177 h 508"/>
                  <a:gd name="T32" fmla="*/ 293 w 432"/>
                  <a:gd name="T33" fmla="*/ 202 h 508"/>
                  <a:gd name="T34" fmla="*/ 355 w 432"/>
                  <a:gd name="T35" fmla="*/ 220 h 508"/>
                  <a:gd name="T36" fmla="*/ 343 w 432"/>
                  <a:gd name="T37" fmla="*/ 177 h 508"/>
                  <a:gd name="T38" fmla="*/ 336 w 432"/>
                  <a:gd name="T39" fmla="*/ 202 h 508"/>
                  <a:gd name="T40" fmla="*/ 156 w 432"/>
                  <a:gd name="T41" fmla="*/ 302 h 508"/>
                  <a:gd name="T42" fmla="*/ 156 w 432"/>
                  <a:gd name="T43" fmla="*/ 266 h 508"/>
                  <a:gd name="T44" fmla="*/ 186 w 432"/>
                  <a:gd name="T45" fmla="*/ 293 h 508"/>
                  <a:gd name="T46" fmla="*/ 213 w 432"/>
                  <a:gd name="T47" fmla="*/ 303 h 508"/>
                  <a:gd name="T48" fmla="*/ 231 w 432"/>
                  <a:gd name="T49" fmla="*/ 278 h 508"/>
                  <a:gd name="T50" fmla="*/ 213 w 432"/>
                  <a:gd name="T51" fmla="*/ 295 h 508"/>
                  <a:gd name="T52" fmla="*/ 256 w 432"/>
                  <a:gd name="T53" fmla="*/ 303 h 508"/>
                  <a:gd name="T54" fmla="*/ 274 w 432"/>
                  <a:gd name="T55" fmla="*/ 278 h 508"/>
                  <a:gd name="T56" fmla="*/ 256 w 432"/>
                  <a:gd name="T57" fmla="*/ 295 h 508"/>
                  <a:gd name="T58" fmla="*/ 286 w 432"/>
                  <a:gd name="T59" fmla="*/ 293 h 508"/>
                  <a:gd name="T60" fmla="*/ 285 w 432"/>
                  <a:gd name="T61" fmla="*/ 257 h 508"/>
                  <a:gd name="T62" fmla="*/ 316 w 432"/>
                  <a:gd name="T63" fmla="*/ 302 h 508"/>
                  <a:gd name="T64" fmla="*/ 325 w 432"/>
                  <a:gd name="T65" fmla="*/ 279 h 508"/>
                  <a:gd name="T66" fmla="*/ 349 w 432"/>
                  <a:gd name="T67" fmla="*/ 278 h 508"/>
                  <a:gd name="T68" fmla="*/ 349 w 432"/>
                  <a:gd name="T69" fmla="*/ 278 h 508"/>
                  <a:gd name="T70" fmla="*/ 153 w 432"/>
                  <a:gd name="T71" fmla="*/ 355 h 508"/>
                  <a:gd name="T72" fmla="*/ 177 w 432"/>
                  <a:gd name="T73" fmla="*/ 354 h 508"/>
                  <a:gd name="T74" fmla="*/ 177 w 432"/>
                  <a:gd name="T75" fmla="*/ 354 h 508"/>
                  <a:gd name="T76" fmla="*/ 196 w 432"/>
                  <a:gd name="T77" fmla="*/ 355 h 508"/>
                  <a:gd name="T78" fmla="*/ 220 w 432"/>
                  <a:gd name="T79" fmla="*/ 354 h 508"/>
                  <a:gd name="T80" fmla="*/ 220 w 432"/>
                  <a:gd name="T81" fmla="*/ 354 h 508"/>
                  <a:gd name="T82" fmla="*/ 252 w 432"/>
                  <a:gd name="T83" fmla="*/ 370 h 508"/>
                  <a:gd name="T84" fmla="*/ 263 w 432"/>
                  <a:gd name="T85" fmla="*/ 330 h 508"/>
                  <a:gd name="T86" fmla="*/ 317 w 432"/>
                  <a:gd name="T87" fmla="*/ 354 h 508"/>
                  <a:gd name="T88" fmla="*/ 287 w 432"/>
                  <a:gd name="T89" fmla="*/ 336 h 508"/>
                  <a:gd name="T90" fmla="*/ 300 w 432"/>
                  <a:gd name="T91" fmla="*/ 338 h 508"/>
                  <a:gd name="T92" fmla="*/ 359 w 432"/>
                  <a:gd name="T93" fmla="*/ 378 h 508"/>
                  <a:gd name="T94" fmla="*/ 339 w 432"/>
                  <a:gd name="T95" fmla="*/ 340 h 508"/>
                  <a:gd name="T96" fmla="*/ 349 w 432"/>
                  <a:gd name="T97" fmla="*/ 37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2" h="508">
                    <a:moveTo>
                      <a:pt x="432" y="0"/>
                    </a:moveTo>
                    <a:cubicBezTo>
                      <a:pt x="200" y="0"/>
                      <a:pt x="200" y="0"/>
                      <a:pt x="200" y="0"/>
                    </a:cubicBezTo>
                    <a:cubicBezTo>
                      <a:pt x="144" y="56"/>
                      <a:pt x="144" y="56"/>
                      <a:pt x="144" y="56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508"/>
                      <a:pt x="0" y="508"/>
                      <a:pt x="0" y="508"/>
                    </a:cubicBezTo>
                    <a:cubicBezTo>
                      <a:pt x="352" y="508"/>
                      <a:pt x="352" y="508"/>
                      <a:pt x="352" y="508"/>
                    </a:cubicBezTo>
                    <a:cubicBezTo>
                      <a:pt x="352" y="452"/>
                      <a:pt x="352" y="452"/>
                      <a:pt x="352" y="452"/>
                    </a:cubicBezTo>
                    <a:cubicBezTo>
                      <a:pt x="432" y="452"/>
                      <a:pt x="432" y="452"/>
                      <a:pt x="432" y="452"/>
                    </a:cubicBezTo>
                    <a:lnTo>
                      <a:pt x="432" y="0"/>
                    </a:lnTo>
                    <a:close/>
                    <a:moveTo>
                      <a:pt x="320" y="476"/>
                    </a:moveTo>
                    <a:cubicBezTo>
                      <a:pt x="32" y="476"/>
                      <a:pt x="32" y="476"/>
                      <a:pt x="32" y="476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80" y="192"/>
                      <a:pt x="80" y="192"/>
                      <a:pt x="80" y="192"/>
                    </a:cubicBezTo>
                    <a:cubicBezTo>
                      <a:pt x="80" y="452"/>
                      <a:pt x="80" y="452"/>
                      <a:pt x="80" y="452"/>
                    </a:cubicBezTo>
                    <a:cubicBezTo>
                      <a:pt x="320" y="452"/>
                      <a:pt x="320" y="452"/>
                      <a:pt x="320" y="452"/>
                    </a:cubicBezTo>
                    <a:lnTo>
                      <a:pt x="320" y="476"/>
                    </a:lnTo>
                    <a:close/>
                    <a:moveTo>
                      <a:pt x="400" y="420"/>
                    </a:moveTo>
                    <a:cubicBezTo>
                      <a:pt x="112" y="420"/>
                      <a:pt x="112" y="420"/>
                      <a:pt x="112" y="420"/>
                    </a:cubicBezTo>
                    <a:cubicBezTo>
                      <a:pt x="112" y="136"/>
                      <a:pt x="112" y="136"/>
                      <a:pt x="112" y="136"/>
                    </a:cubicBezTo>
                    <a:cubicBezTo>
                      <a:pt x="216" y="136"/>
                      <a:pt x="216" y="136"/>
                      <a:pt x="216" y="136"/>
                    </a:cubicBezTo>
                    <a:cubicBezTo>
                      <a:pt x="216" y="32"/>
                      <a:pt x="216" y="32"/>
                      <a:pt x="216" y="32"/>
                    </a:cubicBezTo>
                    <a:cubicBezTo>
                      <a:pt x="400" y="32"/>
                      <a:pt x="400" y="32"/>
                      <a:pt x="400" y="32"/>
                    </a:cubicBezTo>
                    <a:lnTo>
                      <a:pt x="400" y="420"/>
                    </a:lnTo>
                    <a:close/>
                    <a:moveTo>
                      <a:pt x="187" y="201"/>
                    </a:moveTo>
                    <a:cubicBezTo>
                      <a:pt x="187" y="209"/>
                      <a:pt x="186" y="216"/>
                      <a:pt x="183" y="220"/>
                    </a:cubicBezTo>
                    <a:cubicBezTo>
                      <a:pt x="180" y="224"/>
                      <a:pt x="175" y="226"/>
                      <a:pt x="170" y="226"/>
                    </a:cubicBezTo>
                    <a:cubicBezTo>
                      <a:pt x="158" y="226"/>
                      <a:pt x="153" y="218"/>
                      <a:pt x="153" y="202"/>
                    </a:cubicBezTo>
                    <a:cubicBezTo>
                      <a:pt x="153" y="194"/>
                      <a:pt x="154" y="188"/>
                      <a:pt x="158" y="183"/>
                    </a:cubicBezTo>
                    <a:cubicBezTo>
                      <a:pt x="161" y="179"/>
                      <a:pt x="165" y="177"/>
                      <a:pt x="171" y="177"/>
                    </a:cubicBezTo>
                    <a:cubicBezTo>
                      <a:pt x="182" y="177"/>
                      <a:pt x="187" y="185"/>
                      <a:pt x="187" y="201"/>
                    </a:cubicBezTo>
                    <a:close/>
                    <a:moveTo>
                      <a:pt x="177" y="202"/>
                    </a:moveTo>
                    <a:cubicBezTo>
                      <a:pt x="177" y="191"/>
                      <a:pt x="174" y="185"/>
                      <a:pt x="170" y="185"/>
                    </a:cubicBezTo>
                    <a:cubicBezTo>
                      <a:pt x="166" y="185"/>
                      <a:pt x="163" y="191"/>
                      <a:pt x="163" y="202"/>
                    </a:cubicBezTo>
                    <a:cubicBezTo>
                      <a:pt x="163" y="213"/>
                      <a:pt x="166" y="218"/>
                      <a:pt x="170" y="218"/>
                    </a:cubicBezTo>
                    <a:cubicBezTo>
                      <a:pt x="174" y="218"/>
                      <a:pt x="177" y="213"/>
                      <a:pt x="177" y="202"/>
                    </a:cubicBezTo>
                    <a:close/>
                    <a:moveTo>
                      <a:pt x="229" y="225"/>
                    </a:moveTo>
                    <a:cubicBezTo>
                      <a:pt x="199" y="225"/>
                      <a:pt x="199" y="225"/>
                      <a:pt x="199" y="225"/>
                    </a:cubicBezTo>
                    <a:cubicBezTo>
                      <a:pt x="199" y="217"/>
                      <a:pt x="199" y="217"/>
                      <a:pt x="199" y="217"/>
                    </a:cubicBezTo>
                    <a:cubicBezTo>
                      <a:pt x="209" y="217"/>
                      <a:pt x="209" y="217"/>
                      <a:pt x="209" y="217"/>
                    </a:cubicBezTo>
                    <a:cubicBezTo>
                      <a:pt x="209" y="187"/>
                      <a:pt x="209" y="187"/>
                      <a:pt x="209" y="187"/>
                    </a:cubicBezTo>
                    <a:cubicBezTo>
                      <a:pt x="199" y="190"/>
                      <a:pt x="199" y="190"/>
                      <a:pt x="199" y="190"/>
                    </a:cubicBezTo>
                    <a:cubicBezTo>
                      <a:pt x="199" y="181"/>
                      <a:pt x="199" y="181"/>
                      <a:pt x="199" y="181"/>
                    </a:cubicBezTo>
                    <a:cubicBezTo>
                      <a:pt x="220" y="177"/>
                      <a:pt x="220" y="177"/>
                      <a:pt x="220" y="177"/>
                    </a:cubicBezTo>
                    <a:cubicBezTo>
                      <a:pt x="220" y="217"/>
                      <a:pt x="220" y="217"/>
                      <a:pt x="220" y="217"/>
                    </a:cubicBezTo>
                    <a:cubicBezTo>
                      <a:pt x="229" y="217"/>
                      <a:pt x="229" y="217"/>
                      <a:pt x="229" y="217"/>
                    </a:cubicBezTo>
                    <a:lnTo>
                      <a:pt x="229" y="225"/>
                    </a:lnTo>
                    <a:close/>
                    <a:moveTo>
                      <a:pt x="273" y="225"/>
                    </a:moveTo>
                    <a:cubicBezTo>
                      <a:pt x="242" y="225"/>
                      <a:pt x="242" y="225"/>
                      <a:pt x="242" y="225"/>
                    </a:cubicBezTo>
                    <a:cubicBezTo>
                      <a:pt x="242" y="217"/>
                      <a:pt x="242" y="217"/>
                      <a:pt x="242" y="217"/>
                    </a:cubicBezTo>
                    <a:cubicBezTo>
                      <a:pt x="252" y="217"/>
                      <a:pt x="252" y="217"/>
                      <a:pt x="252" y="217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42" y="190"/>
                      <a:pt x="242" y="190"/>
                      <a:pt x="242" y="190"/>
                    </a:cubicBezTo>
                    <a:cubicBezTo>
                      <a:pt x="242" y="181"/>
                      <a:pt x="242" y="181"/>
                      <a:pt x="242" y="181"/>
                    </a:cubicBezTo>
                    <a:cubicBezTo>
                      <a:pt x="263" y="177"/>
                      <a:pt x="263" y="177"/>
                      <a:pt x="263" y="177"/>
                    </a:cubicBezTo>
                    <a:cubicBezTo>
                      <a:pt x="263" y="217"/>
                      <a:pt x="263" y="217"/>
                      <a:pt x="263" y="217"/>
                    </a:cubicBezTo>
                    <a:cubicBezTo>
                      <a:pt x="273" y="217"/>
                      <a:pt x="273" y="217"/>
                      <a:pt x="273" y="217"/>
                    </a:cubicBezTo>
                    <a:lnTo>
                      <a:pt x="273" y="225"/>
                    </a:lnTo>
                    <a:close/>
                    <a:moveTo>
                      <a:pt x="317" y="201"/>
                    </a:moveTo>
                    <a:cubicBezTo>
                      <a:pt x="317" y="209"/>
                      <a:pt x="315" y="216"/>
                      <a:pt x="312" y="220"/>
                    </a:cubicBezTo>
                    <a:cubicBezTo>
                      <a:pt x="309" y="224"/>
                      <a:pt x="305" y="226"/>
                      <a:pt x="299" y="226"/>
                    </a:cubicBezTo>
                    <a:cubicBezTo>
                      <a:pt x="288" y="226"/>
                      <a:pt x="282" y="218"/>
                      <a:pt x="282" y="202"/>
                    </a:cubicBezTo>
                    <a:cubicBezTo>
                      <a:pt x="282" y="194"/>
                      <a:pt x="284" y="188"/>
                      <a:pt x="287" y="183"/>
                    </a:cubicBezTo>
                    <a:cubicBezTo>
                      <a:pt x="290" y="179"/>
                      <a:pt x="295" y="177"/>
                      <a:pt x="300" y="177"/>
                    </a:cubicBezTo>
                    <a:cubicBezTo>
                      <a:pt x="311" y="177"/>
                      <a:pt x="317" y="185"/>
                      <a:pt x="317" y="201"/>
                    </a:cubicBezTo>
                    <a:close/>
                    <a:moveTo>
                      <a:pt x="306" y="202"/>
                    </a:moveTo>
                    <a:cubicBezTo>
                      <a:pt x="306" y="191"/>
                      <a:pt x="304" y="185"/>
                      <a:pt x="300" y="185"/>
                    </a:cubicBezTo>
                    <a:cubicBezTo>
                      <a:pt x="295" y="185"/>
                      <a:pt x="293" y="191"/>
                      <a:pt x="293" y="202"/>
                    </a:cubicBezTo>
                    <a:cubicBezTo>
                      <a:pt x="293" y="213"/>
                      <a:pt x="295" y="218"/>
                      <a:pt x="300" y="218"/>
                    </a:cubicBezTo>
                    <a:cubicBezTo>
                      <a:pt x="304" y="218"/>
                      <a:pt x="306" y="213"/>
                      <a:pt x="306" y="202"/>
                    </a:cubicBezTo>
                    <a:close/>
                    <a:moveTo>
                      <a:pt x="360" y="201"/>
                    </a:moveTo>
                    <a:cubicBezTo>
                      <a:pt x="360" y="209"/>
                      <a:pt x="359" y="216"/>
                      <a:pt x="355" y="220"/>
                    </a:cubicBezTo>
                    <a:cubicBezTo>
                      <a:pt x="352" y="224"/>
                      <a:pt x="348" y="226"/>
                      <a:pt x="343" y="226"/>
                    </a:cubicBezTo>
                    <a:cubicBezTo>
                      <a:pt x="331" y="226"/>
                      <a:pt x="325" y="218"/>
                      <a:pt x="325" y="202"/>
                    </a:cubicBezTo>
                    <a:cubicBezTo>
                      <a:pt x="325" y="194"/>
                      <a:pt x="327" y="188"/>
                      <a:pt x="330" y="183"/>
                    </a:cubicBezTo>
                    <a:cubicBezTo>
                      <a:pt x="333" y="179"/>
                      <a:pt x="338" y="177"/>
                      <a:pt x="343" y="177"/>
                    </a:cubicBezTo>
                    <a:cubicBezTo>
                      <a:pt x="355" y="177"/>
                      <a:pt x="360" y="185"/>
                      <a:pt x="360" y="201"/>
                    </a:cubicBezTo>
                    <a:close/>
                    <a:moveTo>
                      <a:pt x="349" y="202"/>
                    </a:moveTo>
                    <a:cubicBezTo>
                      <a:pt x="349" y="191"/>
                      <a:pt x="347" y="185"/>
                      <a:pt x="343" y="185"/>
                    </a:cubicBezTo>
                    <a:cubicBezTo>
                      <a:pt x="338" y="185"/>
                      <a:pt x="336" y="191"/>
                      <a:pt x="336" y="202"/>
                    </a:cubicBezTo>
                    <a:cubicBezTo>
                      <a:pt x="336" y="213"/>
                      <a:pt x="338" y="218"/>
                      <a:pt x="343" y="218"/>
                    </a:cubicBezTo>
                    <a:cubicBezTo>
                      <a:pt x="347" y="218"/>
                      <a:pt x="349" y="213"/>
                      <a:pt x="349" y="202"/>
                    </a:cubicBezTo>
                    <a:close/>
                    <a:moveTo>
                      <a:pt x="186" y="302"/>
                    </a:moveTo>
                    <a:cubicBezTo>
                      <a:pt x="156" y="302"/>
                      <a:pt x="156" y="302"/>
                      <a:pt x="156" y="302"/>
                    </a:cubicBezTo>
                    <a:cubicBezTo>
                      <a:pt x="156" y="293"/>
                      <a:pt x="156" y="293"/>
                      <a:pt x="156" y="293"/>
                    </a:cubicBezTo>
                    <a:cubicBezTo>
                      <a:pt x="166" y="293"/>
                      <a:pt x="166" y="293"/>
                      <a:pt x="166" y="293"/>
                    </a:cubicBezTo>
                    <a:cubicBezTo>
                      <a:pt x="166" y="264"/>
                      <a:pt x="166" y="264"/>
                      <a:pt x="166" y="264"/>
                    </a:cubicBezTo>
                    <a:cubicBezTo>
                      <a:pt x="156" y="266"/>
                      <a:pt x="156" y="266"/>
                      <a:pt x="156" y="266"/>
                    </a:cubicBezTo>
                    <a:cubicBezTo>
                      <a:pt x="156" y="257"/>
                      <a:pt x="156" y="257"/>
                      <a:pt x="156" y="257"/>
                    </a:cubicBezTo>
                    <a:cubicBezTo>
                      <a:pt x="176" y="253"/>
                      <a:pt x="176" y="253"/>
                      <a:pt x="176" y="25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86" y="293"/>
                      <a:pt x="186" y="293"/>
                      <a:pt x="186" y="293"/>
                    </a:cubicBezTo>
                    <a:lnTo>
                      <a:pt x="186" y="302"/>
                    </a:lnTo>
                    <a:close/>
                    <a:moveTo>
                      <a:pt x="231" y="278"/>
                    </a:moveTo>
                    <a:cubicBezTo>
                      <a:pt x="231" y="286"/>
                      <a:pt x="229" y="292"/>
                      <a:pt x="226" y="296"/>
                    </a:cubicBezTo>
                    <a:cubicBezTo>
                      <a:pt x="223" y="301"/>
                      <a:pt x="219" y="303"/>
                      <a:pt x="213" y="303"/>
                    </a:cubicBezTo>
                    <a:cubicBezTo>
                      <a:pt x="202" y="303"/>
                      <a:pt x="196" y="295"/>
                      <a:pt x="196" y="279"/>
                    </a:cubicBezTo>
                    <a:cubicBezTo>
                      <a:pt x="196" y="270"/>
                      <a:pt x="198" y="264"/>
                      <a:pt x="201" y="260"/>
                    </a:cubicBezTo>
                    <a:cubicBezTo>
                      <a:pt x="204" y="255"/>
                      <a:pt x="208" y="253"/>
                      <a:pt x="214" y="253"/>
                    </a:cubicBezTo>
                    <a:cubicBezTo>
                      <a:pt x="225" y="253"/>
                      <a:pt x="231" y="261"/>
                      <a:pt x="231" y="278"/>
                    </a:cubicBezTo>
                    <a:close/>
                    <a:moveTo>
                      <a:pt x="220" y="278"/>
                    </a:moveTo>
                    <a:cubicBezTo>
                      <a:pt x="220" y="267"/>
                      <a:pt x="218" y="261"/>
                      <a:pt x="213" y="261"/>
                    </a:cubicBezTo>
                    <a:cubicBezTo>
                      <a:pt x="209" y="261"/>
                      <a:pt x="207" y="267"/>
                      <a:pt x="207" y="278"/>
                    </a:cubicBezTo>
                    <a:cubicBezTo>
                      <a:pt x="207" y="289"/>
                      <a:pt x="209" y="295"/>
                      <a:pt x="213" y="295"/>
                    </a:cubicBezTo>
                    <a:cubicBezTo>
                      <a:pt x="218" y="295"/>
                      <a:pt x="220" y="289"/>
                      <a:pt x="220" y="278"/>
                    </a:cubicBezTo>
                    <a:close/>
                    <a:moveTo>
                      <a:pt x="274" y="278"/>
                    </a:moveTo>
                    <a:cubicBezTo>
                      <a:pt x="274" y="286"/>
                      <a:pt x="272" y="292"/>
                      <a:pt x="269" y="296"/>
                    </a:cubicBezTo>
                    <a:cubicBezTo>
                      <a:pt x="266" y="301"/>
                      <a:pt x="262" y="303"/>
                      <a:pt x="256" y="303"/>
                    </a:cubicBezTo>
                    <a:cubicBezTo>
                      <a:pt x="245" y="303"/>
                      <a:pt x="239" y="295"/>
                      <a:pt x="239" y="279"/>
                    </a:cubicBezTo>
                    <a:cubicBezTo>
                      <a:pt x="239" y="270"/>
                      <a:pt x="241" y="264"/>
                      <a:pt x="244" y="260"/>
                    </a:cubicBezTo>
                    <a:cubicBezTo>
                      <a:pt x="247" y="255"/>
                      <a:pt x="251" y="253"/>
                      <a:pt x="257" y="253"/>
                    </a:cubicBezTo>
                    <a:cubicBezTo>
                      <a:pt x="268" y="253"/>
                      <a:pt x="274" y="261"/>
                      <a:pt x="274" y="278"/>
                    </a:cubicBezTo>
                    <a:close/>
                    <a:moveTo>
                      <a:pt x="263" y="278"/>
                    </a:moveTo>
                    <a:cubicBezTo>
                      <a:pt x="263" y="267"/>
                      <a:pt x="261" y="261"/>
                      <a:pt x="257" y="261"/>
                    </a:cubicBezTo>
                    <a:cubicBezTo>
                      <a:pt x="252" y="261"/>
                      <a:pt x="250" y="267"/>
                      <a:pt x="250" y="278"/>
                    </a:cubicBezTo>
                    <a:cubicBezTo>
                      <a:pt x="250" y="289"/>
                      <a:pt x="252" y="295"/>
                      <a:pt x="256" y="295"/>
                    </a:cubicBezTo>
                    <a:cubicBezTo>
                      <a:pt x="261" y="295"/>
                      <a:pt x="263" y="289"/>
                      <a:pt x="263" y="278"/>
                    </a:cubicBezTo>
                    <a:close/>
                    <a:moveTo>
                      <a:pt x="316" y="302"/>
                    </a:moveTo>
                    <a:cubicBezTo>
                      <a:pt x="286" y="302"/>
                      <a:pt x="286" y="302"/>
                      <a:pt x="286" y="302"/>
                    </a:cubicBezTo>
                    <a:cubicBezTo>
                      <a:pt x="286" y="293"/>
                      <a:pt x="286" y="293"/>
                      <a:pt x="286" y="293"/>
                    </a:cubicBezTo>
                    <a:cubicBezTo>
                      <a:pt x="296" y="293"/>
                      <a:pt x="296" y="293"/>
                      <a:pt x="296" y="293"/>
                    </a:cubicBezTo>
                    <a:cubicBezTo>
                      <a:pt x="296" y="264"/>
                      <a:pt x="296" y="264"/>
                      <a:pt x="296" y="264"/>
                    </a:cubicBezTo>
                    <a:cubicBezTo>
                      <a:pt x="285" y="266"/>
                      <a:pt x="285" y="266"/>
                      <a:pt x="285" y="266"/>
                    </a:cubicBezTo>
                    <a:cubicBezTo>
                      <a:pt x="285" y="257"/>
                      <a:pt x="285" y="257"/>
                      <a:pt x="285" y="257"/>
                    </a:cubicBezTo>
                    <a:cubicBezTo>
                      <a:pt x="306" y="253"/>
                      <a:pt x="306" y="253"/>
                      <a:pt x="306" y="253"/>
                    </a:cubicBezTo>
                    <a:cubicBezTo>
                      <a:pt x="306" y="293"/>
                      <a:pt x="306" y="293"/>
                      <a:pt x="30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lnTo>
                      <a:pt x="316" y="302"/>
                    </a:lnTo>
                    <a:close/>
                    <a:moveTo>
                      <a:pt x="360" y="278"/>
                    </a:moveTo>
                    <a:cubicBezTo>
                      <a:pt x="360" y="286"/>
                      <a:pt x="359" y="292"/>
                      <a:pt x="355" y="296"/>
                    </a:cubicBezTo>
                    <a:cubicBezTo>
                      <a:pt x="352" y="301"/>
                      <a:pt x="348" y="303"/>
                      <a:pt x="343" y="303"/>
                    </a:cubicBezTo>
                    <a:cubicBezTo>
                      <a:pt x="331" y="303"/>
                      <a:pt x="325" y="295"/>
                      <a:pt x="325" y="279"/>
                    </a:cubicBezTo>
                    <a:cubicBezTo>
                      <a:pt x="325" y="270"/>
                      <a:pt x="327" y="264"/>
                      <a:pt x="330" y="260"/>
                    </a:cubicBezTo>
                    <a:cubicBezTo>
                      <a:pt x="333" y="255"/>
                      <a:pt x="338" y="253"/>
                      <a:pt x="343" y="253"/>
                    </a:cubicBezTo>
                    <a:cubicBezTo>
                      <a:pt x="355" y="253"/>
                      <a:pt x="360" y="261"/>
                      <a:pt x="360" y="278"/>
                    </a:cubicBezTo>
                    <a:close/>
                    <a:moveTo>
                      <a:pt x="349" y="278"/>
                    </a:moveTo>
                    <a:cubicBezTo>
                      <a:pt x="349" y="267"/>
                      <a:pt x="347" y="261"/>
                      <a:pt x="343" y="261"/>
                    </a:cubicBezTo>
                    <a:cubicBezTo>
                      <a:pt x="338" y="261"/>
                      <a:pt x="336" y="267"/>
                      <a:pt x="336" y="278"/>
                    </a:cubicBezTo>
                    <a:cubicBezTo>
                      <a:pt x="336" y="289"/>
                      <a:pt x="338" y="295"/>
                      <a:pt x="343" y="295"/>
                    </a:cubicBezTo>
                    <a:cubicBezTo>
                      <a:pt x="347" y="295"/>
                      <a:pt x="349" y="289"/>
                      <a:pt x="349" y="278"/>
                    </a:cubicBezTo>
                    <a:close/>
                    <a:moveTo>
                      <a:pt x="187" y="354"/>
                    </a:moveTo>
                    <a:cubicBezTo>
                      <a:pt x="187" y="362"/>
                      <a:pt x="186" y="368"/>
                      <a:pt x="183" y="373"/>
                    </a:cubicBezTo>
                    <a:cubicBezTo>
                      <a:pt x="180" y="377"/>
                      <a:pt x="175" y="379"/>
                      <a:pt x="170" y="379"/>
                    </a:cubicBezTo>
                    <a:cubicBezTo>
                      <a:pt x="158" y="379"/>
                      <a:pt x="153" y="371"/>
                      <a:pt x="153" y="355"/>
                    </a:cubicBezTo>
                    <a:cubicBezTo>
                      <a:pt x="153" y="347"/>
                      <a:pt x="154" y="340"/>
                      <a:pt x="158" y="336"/>
                    </a:cubicBezTo>
                    <a:cubicBezTo>
                      <a:pt x="161" y="332"/>
                      <a:pt x="165" y="330"/>
                      <a:pt x="171" y="330"/>
                    </a:cubicBezTo>
                    <a:cubicBezTo>
                      <a:pt x="182" y="330"/>
                      <a:pt x="187" y="338"/>
                      <a:pt x="187" y="354"/>
                    </a:cubicBezTo>
                    <a:close/>
                    <a:moveTo>
                      <a:pt x="177" y="354"/>
                    </a:moveTo>
                    <a:cubicBezTo>
                      <a:pt x="177" y="343"/>
                      <a:pt x="174" y="338"/>
                      <a:pt x="170" y="338"/>
                    </a:cubicBezTo>
                    <a:cubicBezTo>
                      <a:pt x="166" y="338"/>
                      <a:pt x="163" y="343"/>
                      <a:pt x="163" y="355"/>
                    </a:cubicBezTo>
                    <a:cubicBezTo>
                      <a:pt x="163" y="365"/>
                      <a:pt x="166" y="371"/>
                      <a:pt x="170" y="371"/>
                    </a:cubicBezTo>
                    <a:cubicBezTo>
                      <a:pt x="174" y="371"/>
                      <a:pt x="177" y="365"/>
                      <a:pt x="177" y="354"/>
                    </a:cubicBezTo>
                    <a:close/>
                    <a:moveTo>
                      <a:pt x="231" y="354"/>
                    </a:moveTo>
                    <a:cubicBezTo>
                      <a:pt x="231" y="362"/>
                      <a:pt x="229" y="368"/>
                      <a:pt x="226" y="373"/>
                    </a:cubicBezTo>
                    <a:cubicBezTo>
                      <a:pt x="223" y="377"/>
                      <a:pt x="219" y="379"/>
                      <a:pt x="213" y="379"/>
                    </a:cubicBezTo>
                    <a:cubicBezTo>
                      <a:pt x="202" y="379"/>
                      <a:pt x="196" y="371"/>
                      <a:pt x="196" y="355"/>
                    </a:cubicBezTo>
                    <a:cubicBezTo>
                      <a:pt x="196" y="347"/>
                      <a:pt x="198" y="340"/>
                      <a:pt x="201" y="336"/>
                    </a:cubicBezTo>
                    <a:cubicBezTo>
                      <a:pt x="204" y="332"/>
                      <a:pt x="208" y="330"/>
                      <a:pt x="214" y="330"/>
                    </a:cubicBezTo>
                    <a:cubicBezTo>
                      <a:pt x="225" y="330"/>
                      <a:pt x="231" y="338"/>
                      <a:pt x="231" y="354"/>
                    </a:cubicBezTo>
                    <a:close/>
                    <a:moveTo>
                      <a:pt x="220" y="354"/>
                    </a:moveTo>
                    <a:cubicBezTo>
                      <a:pt x="220" y="343"/>
                      <a:pt x="218" y="338"/>
                      <a:pt x="213" y="338"/>
                    </a:cubicBezTo>
                    <a:cubicBezTo>
                      <a:pt x="209" y="338"/>
                      <a:pt x="207" y="343"/>
                      <a:pt x="207" y="355"/>
                    </a:cubicBezTo>
                    <a:cubicBezTo>
                      <a:pt x="207" y="365"/>
                      <a:pt x="209" y="371"/>
                      <a:pt x="213" y="371"/>
                    </a:cubicBezTo>
                    <a:cubicBezTo>
                      <a:pt x="218" y="371"/>
                      <a:pt x="220" y="365"/>
                      <a:pt x="220" y="354"/>
                    </a:cubicBezTo>
                    <a:close/>
                    <a:moveTo>
                      <a:pt x="273" y="378"/>
                    </a:moveTo>
                    <a:cubicBezTo>
                      <a:pt x="242" y="378"/>
                      <a:pt x="242" y="378"/>
                      <a:pt x="242" y="378"/>
                    </a:cubicBezTo>
                    <a:cubicBezTo>
                      <a:pt x="242" y="370"/>
                      <a:pt x="242" y="370"/>
                      <a:pt x="242" y="370"/>
                    </a:cubicBezTo>
                    <a:cubicBezTo>
                      <a:pt x="252" y="370"/>
                      <a:pt x="252" y="370"/>
                      <a:pt x="252" y="370"/>
                    </a:cubicBezTo>
                    <a:cubicBezTo>
                      <a:pt x="252" y="340"/>
                      <a:pt x="252" y="340"/>
                      <a:pt x="252" y="340"/>
                    </a:cubicBezTo>
                    <a:cubicBezTo>
                      <a:pt x="242" y="342"/>
                      <a:pt x="242" y="342"/>
                      <a:pt x="242" y="34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63" y="330"/>
                      <a:pt x="263" y="330"/>
                      <a:pt x="263" y="330"/>
                    </a:cubicBezTo>
                    <a:cubicBezTo>
                      <a:pt x="263" y="370"/>
                      <a:pt x="263" y="370"/>
                      <a:pt x="263" y="370"/>
                    </a:cubicBezTo>
                    <a:cubicBezTo>
                      <a:pt x="273" y="370"/>
                      <a:pt x="273" y="370"/>
                      <a:pt x="273" y="370"/>
                    </a:cubicBezTo>
                    <a:lnTo>
                      <a:pt x="273" y="378"/>
                    </a:lnTo>
                    <a:close/>
                    <a:moveTo>
                      <a:pt x="317" y="354"/>
                    </a:moveTo>
                    <a:cubicBezTo>
                      <a:pt x="317" y="362"/>
                      <a:pt x="315" y="368"/>
                      <a:pt x="312" y="373"/>
                    </a:cubicBezTo>
                    <a:cubicBezTo>
                      <a:pt x="309" y="377"/>
                      <a:pt x="305" y="379"/>
                      <a:pt x="299" y="379"/>
                    </a:cubicBezTo>
                    <a:cubicBezTo>
                      <a:pt x="288" y="379"/>
                      <a:pt x="282" y="371"/>
                      <a:pt x="282" y="355"/>
                    </a:cubicBezTo>
                    <a:cubicBezTo>
                      <a:pt x="282" y="347"/>
                      <a:pt x="284" y="340"/>
                      <a:pt x="287" y="336"/>
                    </a:cubicBezTo>
                    <a:cubicBezTo>
                      <a:pt x="290" y="332"/>
                      <a:pt x="295" y="330"/>
                      <a:pt x="300" y="330"/>
                    </a:cubicBezTo>
                    <a:cubicBezTo>
                      <a:pt x="311" y="330"/>
                      <a:pt x="317" y="338"/>
                      <a:pt x="317" y="354"/>
                    </a:cubicBezTo>
                    <a:close/>
                    <a:moveTo>
                      <a:pt x="306" y="354"/>
                    </a:moveTo>
                    <a:cubicBezTo>
                      <a:pt x="306" y="343"/>
                      <a:pt x="304" y="338"/>
                      <a:pt x="300" y="338"/>
                    </a:cubicBezTo>
                    <a:cubicBezTo>
                      <a:pt x="295" y="338"/>
                      <a:pt x="293" y="343"/>
                      <a:pt x="293" y="355"/>
                    </a:cubicBezTo>
                    <a:cubicBezTo>
                      <a:pt x="293" y="365"/>
                      <a:pt x="295" y="371"/>
                      <a:pt x="300" y="371"/>
                    </a:cubicBezTo>
                    <a:cubicBezTo>
                      <a:pt x="304" y="371"/>
                      <a:pt x="306" y="365"/>
                      <a:pt x="306" y="354"/>
                    </a:cubicBezTo>
                    <a:close/>
                    <a:moveTo>
                      <a:pt x="359" y="378"/>
                    </a:moveTo>
                    <a:cubicBezTo>
                      <a:pt x="329" y="378"/>
                      <a:pt x="329" y="378"/>
                      <a:pt x="329" y="378"/>
                    </a:cubicBezTo>
                    <a:cubicBezTo>
                      <a:pt x="329" y="370"/>
                      <a:pt x="329" y="370"/>
                      <a:pt x="329" y="370"/>
                    </a:cubicBezTo>
                    <a:cubicBezTo>
                      <a:pt x="339" y="370"/>
                      <a:pt x="339" y="370"/>
                      <a:pt x="339" y="370"/>
                    </a:cubicBezTo>
                    <a:cubicBezTo>
                      <a:pt x="339" y="340"/>
                      <a:pt x="339" y="340"/>
                      <a:pt x="339" y="340"/>
                    </a:cubicBezTo>
                    <a:cubicBezTo>
                      <a:pt x="329" y="342"/>
                      <a:pt x="329" y="342"/>
                      <a:pt x="329" y="342"/>
                    </a:cubicBezTo>
                    <a:cubicBezTo>
                      <a:pt x="329" y="334"/>
                      <a:pt x="329" y="334"/>
                      <a:pt x="329" y="334"/>
                    </a:cubicBezTo>
                    <a:cubicBezTo>
                      <a:pt x="349" y="330"/>
                      <a:pt x="349" y="330"/>
                      <a:pt x="349" y="330"/>
                    </a:cubicBezTo>
                    <a:cubicBezTo>
                      <a:pt x="349" y="370"/>
                      <a:pt x="349" y="370"/>
                      <a:pt x="349" y="370"/>
                    </a:cubicBezTo>
                    <a:cubicBezTo>
                      <a:pt x="359" y="370"/>
                      <a:pt x="359" y="370"/>
                      <a:pt x="359" y="370"/>
                    </a:cubicBezTo>
                    <a:lnTo>
                      <a:pt x="359" y="378"/>
                    </a:ln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9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E10C33C6-B43D-CFB4-4D6A-3F73889283E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21220" y="3492424"/>
            <a:ext cx="1711821" cy="350252"/>
            <a:chOff x="3843338" y="5544036"/>
            <a:chExt cx="5237162" cy="1071563"/>
          </a:xfrm>
        </p:grpSpPr>
        <p:sp>
          <p:nvSpPr>
            <p:cNvPr id="91" name="Line 20">
              <a:extLst>
                <a:ext uri="{FF2B5EF4-FFF2-40B4-BE49-F238E27FC236}">
                  <a16:creationId xmlns:a16="http://schemas.microsoft.com/office/drawing/2014/main" id="{3B5A1F6B-7FFF-E430-B8A2-87A9047F13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843338" y="6186489"/>
              <a:ext cx="3023492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3" name="Freeform 1001">
              <a:extLst>
                <a:ext uri="{FF2B5EF4-FFF2-40B4-BE49-F238E27FC236}">
                  <a16:creationId xmlns:a16="http://schemas.microsoft.com/office/drawing/2014/main" id="{C399195B-AAED-DD87-CA1D-EBAB4F9904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" name="Freeform 1002">
              <a:extLst>
                <a:ext uri="{FF2B5EF4-FFF2-40B4-BE49-F238E27FC236}">
                  <a16:creationId xmlns:a16="http://schemas.microsoft.com/office/drawing/2014/main" id="{4F548579-64B2-B309-2853-98E400C709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8" name="Freeform 1003">
              <a:extLst>
                <a:ext uri="{FF2B5EF4-FFF2-40B4-BE49-F238E27FC236}">
                  <a16:creationId xmlns:a16="http://schemas.microsoft.com/office/drawing/2014/main" id="{1E85FB70-70B1-C011-9258-B4AEBA9D4B1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" name="Line 20">
              <a:extLst>
                <a:ext uri="{FF2B5EF4-FFF2-40B4-BE49-F238E27FC236}">
                  <a16:creationId xmlns:a16="http://schemas.microsoft.com/office/drawing/2014/main" id="{CCD805D2-6F5E-B70B-1CDA-6B2E937910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854130" y="5961550"/>
              <a:ext cx="2226370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6" name="TextBox 15">
            <a:extLst>
              <a:ext uri="{FF2B5EF4-FFF2-40B4-BE49-F238E27FC236}">
                <a16:creationId xmlns:a16="http://schemas.microsoft.com/office/drawing/2014/main" id="{9DA97609-6BDB-08A5-33C0-62E169CCAB6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55103" y="335085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過去形</a:t>
            </a:r>
            <a:endParaRPr lang="ja-JP" altLang="en-US" sz="20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26" name="群組 225">
            <a:extLst>
              <a:ext uri="{FF2B5EF4-FFF2-40B4-BE49-F238E27FC236}">
                <a16:creationId xmlns:a16="http://schemas.microsoft.com/office/drawing/2014/main" id="{ECF417E3-0595-EEA6-FDDB-3CC25782D83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853010" y="4134147"/>
            <a:ext cx="743411" cy="527821"/>
            <a:chOff x="3760608" y="69038"/>
            <a:chExt cx="907982" cy="644666"/>
          </a:xfrm>
          <a:solidFill>
            <a:srgbClr val="0050AA"/>
          </a:solidFill>
        </p:grpSpPr>
        <p:sp>
          <p:nvSpPr>
            <p:cNvPr id="227" name="Freeform 154">
              <a:extLst>
                <a:ext uri="{FF2B5EF4-FFF2-40B4-BE49-F238E27FC236}">
                  <a16:creationId xmlns:a16="http://schemas.microsoft.com/office/drawing/2014/main" id="{78AACBEF-7943-EDA8-5086-5FA513A325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997806" y="96070"/>
              <a:ext cx="57150" cy="114300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228" name="Group 11">
              <a:extLst>
                <a:ext uri="{FF2B5EF4-FFF2-40B4-BE49-F238E27FC236}">
                  <a16:creationId xmlns:a16="http://schemas.microsoft.com/office/drawing/2014/main" id="{2C63C9AF-EE78-EF74-537F-5EE882072648}"/>
                </a:ext>
              </a:extLst>
            </p:cNvPr>
            <p:cNvGrpSpPr>
              <a:grpSpLocks noGrp="1" noUngrp="1" noRot="1" noChangeAspect="1" noMove="1" noResize="1"/>
            </p:cNvGrpSpPr>
            <p:nvPr/>
          </p:nvGrpSpPr>
          <p:grpSpPr bwMode="auto">
            <a:xfrm>
              <a:off x="3760608" y="69038"/>
              <a:ext cx="907982" cy="644666"/>
              <a:chOff x="1407" y="1098"/>
              <a:chExt cx="800" cy="568"/>
            </a:xfrm>
            <a:grpFill/>
          </p:grpSpPr>
          <p:sp>
            <p:nvSpPr>
              <p:cNvPr id="229" name="Freeform 12">
                <a:extLst>
                  <a:ext uri="{FF2B5EF4-FFF2-40B4-BE49-F238E27FC236}">
                    <a16:creationId xmlns:a16="http://schemas.microsoft.com/office/drawing/2014/main" id="{C58E0B2B-41DB-AA42-19B4-CFAFF166A2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94" y="1098"/>
                <a:ext cx="626" cy="423"/>
              </a:xfrm>
              <a:custGeom>
                <a:avLst/>
                <a:gdLst>
                  <a:gd name="T0" fmla="*/ 621 w 628"/>
                  <a:gd name="T1" fmla="*/ 7 h 423"/>
                  <a:gd name="T2" fmla="*/ 605 w 628"/>
                  <a:gd name="T3" fmla="*/ 0 h 423"/>
                  <a:gd name="T4" fmla="*/ 23 w 628"/>
                  <a:gd name="T5" fmla="*/ 0 h 423"/>
                  <a:gd name="T6" fmla="*/ 7 w 628"/>
                  <a:gd name="T7" fmla="*/ 7 h 423"/>
                  <a:gd name="T8" fmla="*/ 0 w 628"/>
                  <a:gd name="T9" fmla="*/ 23 h 423"/>
                  <a:gd name="T10" fmla="*/ 0 w 628"/>
                  <a:gd name="T11" fmla="*/ 423 h 423"/>
                  <a:gd name="T12" fmla="*/ 628 w 628"/>
                  <a:gd name="T13" fmla="*/ 423 h 423"/>
                  <a:gd name="T14" fmla="*/ 628 w 628"/>
                  <a:gd name="T15" fmla="*/ 23 h 423"/>
                  <a:gd name="T16" fmla="*/ 621 w 628"/>
                  <a:gd name="T17" fmla="*/ 7 h 423"/>
                  <a:gd name="T18" fmla="*/ 314 w 628"/>
                  <a:gd name="T19" fmla="*/ 13 h 423"/>
                  <a:gd name="T20" fmla="*/ 321 w 628"/>
                  <a:gd name="T21" fmla="*/ 20 h 423"/>
                  <a:gd name="T22" fmla="*/ 314 w 628"/>
                  <a:gd name="T23" fmla="*/ 27 h 423"/>
                  <a:gd name="T24" fmla="*/ 307 w 628"/>
                  <a:gd name="T25" fmla="*/ 20 h 423"/>
                  <a:gd name="T26" fmla="*/ 314 w 628"/>
                  <a:gd name="T27" fmla="*/ 13 h 423"/>
                  <a:gd name="T28" fmla="*/ 587 w 628"/>
                  <a:gd name="T29" fmla="*/ 382 h 423"/>
                  <a:gd name="T30" fmla="*/ 41 w 628"/>
                  <a:gd name="T31" fmla="*/ 382 h 423"/>
                  <a:gd name="T32" fmla="*/ 41 w 628"/>
                  <a:gd name="T33" fmla="*/ 41 h 423"/>
                  <a:gd name="T34" fmla="*/ 587 w 628"/>
                  <a:gd name="T35" fmla="*/ 41 h 423"/>
                  <a:gd name="T36" fmla="*/ 587 w 628"/>
                  <a:gd name="T37" fmla="*/ 382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8" h="423">
                    <a:moveTo>
                      <a:pt x="621" y="7"/>
                    </a:moveTo>
                    <a:cubicBezTo>
                      <a:pt x="617" y="2"/>
                      <a:pt x="611" y="0"/>
                      <a:pt x="60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7" y="0"/>
                      <a:pt x="11" y="2"/>
                      <a:pt x="7" y="7"/>
                    </a:cubicBezTo>
                    <a:cubicBezTo>
                      <a:pt x="2" y="11"/>
                      <a:pt x="0" y="17"/>
                      <a:pt x="0" y="23"/>
                    </a:cubicBezTo>
                    <a:cubicBezTo>
                      <a:pt x="0" y="423"/>
                      <a:pt x="0" y="423"/>
                      <a:pt x="0" y="423"/>
                    </a:cubicBezTo>
                    <a:cubicBezTo>
                      <a:pt x="628" y="423"/>
                      <a:pt x="628" y="423"/>
                      <a:pt x="628" y="423"/>
                    </a:cubicBezTo>
                    <a:cubicBezTo>
                      <a:pt x="628" y="23"/>
                      <a:pt x="628" y="23"/>
                      <a:pt x="628" y="23"/>
                    </a:cubicBezTo>
                    <a:cubicBezTo>
                      <a:pt x="628" y="17"/>
                      <a:pt x="626" y="11"/>
                      <a:pt x="621" y="7"/>
                    </a:cubicBezTo>
                    <a:close/>
                    <a:moveTo>
                      <a:pt x="314" y="13"/>
                    </a:moveTo>
                    <a:cubicBezTo>
                      <a:pt x="318" y="13"/>
                      <a:pt x="321" y="16"/>
                      <a:pt x="321" y="20"/>
                    </a:cubicBezTo>
                    <a:cubicBezTo>
                      <a:pt x="321" y="24"/>
                      <a:pt x="318" y="27"/>
                      <a:pt x="314" y="27"/>
                    </a:cubicBezTo>
                    <a:cubicBezTo>
                      <a:pt x="310" y="27"/>
                      <a:pt x="307" y="24"/>
                      <a:pt x="307" y="20"/>
                    </a:cubicBezTo>
                    <a:cubicBezTo>
                      <a:pt x="307" y="16"/>
                      <a:pt x="310" y="13"/>
                      <a:pt x="314" y="13"/>
                    </a:cubicBezTo>
                    <a:close/>
                    <a:moveTo>
                      <a:pt x="587" y="382"/>
                    </a:moveTo>
                    <a:cubicBezTo>
                      <a:pt x="41" y="382"/>
                      <a:pt x="41" y="382"/>
                      <a:pt x="41" y="382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587" y="41"/>
                      <a:pt x="587" y="41"/>
                      <a:pt x="587" y="41"/>
                    </a:cubicBezTo>
                    <a:lnTo>
                      <a:pt x="587" y="3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Freeform 13">
                <a:extLst>
                  <a:ext uri="{FF2B5EF4-FFF2-40B4-BE49-F238E27FC236}">
                    <a16:creationId xmlns:a16="http://schemas.microsoft.com/office/drawing/2014/main" id="{A698F854-B8C7-BD09-890D-B953C6DC24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07" y="1538"/>
                <a:ext cx="800" cy="97"/>
              </a:xfrm>
              <a:custGeom>
                <a:avLst/>
                <a:gdLst>
                  <a:gd name="T0" fmla="*/ 87 w 802"/>
                  <a:gd name="T1" fmla="*/ 0 h 97"/>
                  <a:gd name="T2" fmla="*/ 4 w 802"/>
                  <a:gd name="T3" fmla="*/ 83 h 97"/>
                  <a:gd name="T4" fmla="*/ 2 w 802"/>
                  <a:gd name="T5" fmla="*/ 92 h 97"/>
                  <a:gd name="T6" fmla="*/ 10 w 802"/>
                  <a:gd name="T7" fmla="*/ 97 h 97"/>
                  <a:gd name="T8" fmla="*/ 792 w 802"/>
                  <a:gd name="T9" fmla="*/ 97 h 97"/>
                  <a:gd name="T10" fmla="*/ 800 w 802"/>
                  <a:gd name="T11" fmla="*/ 92 h 97"/>
                  <a:gd name="T12" fmla="*/ 798 w 802"/>
                  <a:gd name="T13" fmla="*/ 83 h 97"/>
                  <a:gd name="T14" fmla="*/ 715 w 802"/>
                  <a:gd name="T15" fmla="*/ 0 h 97"/>
                  <a:gd name="T16" fmla="*/ 87 w 802"/>
                  <a:gd name="T17" fmla="*/ 0 h 97"/>
                  <a:gd name="T18" fmla="*/ 711 w 802"/>
                  <a:gd name="T19" fmla="*/ 47 h 97"/>
                  <a:gd name="T20" fmla="*/ 712 w 802"/>
                  <a:gd name="T21" fmla="*/ 54 h 97"/>
                  <a:gd name="T22" fmla="*/ 706 w 802"/>
                  <a:gd name="T23" fmla="*/ 58 h 97"/>
                  <a:gd name="T24" fmla="*/ 484 w 802"/>
                  <a:gd name="T25" fmla="*/ 58 h 97"/>
                  <a:gd name="T26" fmla="*/ 485 w 802"/>
                  <a:gd name="T27" fmla="*/ 64 h 97"/>
                  <a:gd name="T28" fmla="*/ 484 w 802"/>
                  <a:gd name="T29" fmla="*/ 67 h 97"/>
                  <a:gd name="T30" fmla="*/ 481 w 802"/>
                  <a:gd name="T31" fmla="*/ 69 h 97"/>
                  <a:gd name="T32" fmla="*/ 321 w 802"/>
                  <a:gd name="T33" fmla="*/ 69 h 97"/>
                  <a:gd name="T34" fmla="*/ 318 w 802"/>
                  <a:gd name="T35" fmla="*/ 67 h 97"/>
                  <a:gd name="T36" fmla="*/ 317 w 802"/>
                  <a:gd name="T37" fmla="*/ 64 h 97"/>
                  <a:gd name="T38" fmla="*/ 318 w 802"/>
                  <a:gd name="T39" fmla="*/ 58 h 97"/>
                  <a:gd name="T40" fmla="*/ 96 w 802"/>
                  <a:gd name="T41" fmla="*/ 58 h 97"/>
                  <a:gd name="T42" fmla="*/ 90 w 802"/>
                  <a:gd name="T43" fmla="*/ 54 h 97"/>
                  <a:gd name="T44" fmla="*/ 91 w 802"/>
                  <a:gd name="T45" fmla="*/ 47 h 97"/>
                  <a:gd name="T46" fmla="*/ 113 w 802"/>
                  <a:gd name="T47" fmla="*/ 20 h 97"/>
                  <a:gd name="T48" fmla="*/ 689 w 802"/>
                  <a:gd name="T49" fmla="*/ 20 h 97"/>
                  <a:gd name="T50" fmla="*/ 711 w 802"/>
                  <a:gd name="T51" fmla="*/ 4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2" h="97">
                    <a:moveTo>
                      <a:pt x="87" y="0"/>
                    </a:moveTo>
                    <a:cubicBezTo>
                      <a:pt x="4" y="83"/>
                      <a:pt x="4" y="83"/>
                      <a:pt x="4" y="83"/>
                    </a:cubicBezTo>
                    <a:cubicBezTo>
                      <a:pt x="1" y="85"/>
                      <a:pt x="0" y="89"/>
                      <a:pt x="2" y="92"/>
                    </a:cubicBezTo>
                    <a:cubicBezTo>
                      <a:pt x="3" y="95"/>
                      <a:pt x="6" y="97"/>
                      <a:pt x="10" y="97"/>
                    </a:cubicBezTo>
                    <a:cubicBezTo>
                      <a:pt x="792" y="97"/>
                      <a:pt x="792" y="97"/>
                      <a:pt x="792" y="97"/>
                    </a:cubicBezTo>
                    <a:cubicBezTo>
                      <a:pt x="796" y="97"/>
                      <a:pt x="799" y="95"/>
                      <a:pt x="800" y="92"/>
                    </a:cubicBezTo>
                    <a:cubicBezTo>
                      <a:pt x="802" y="89"/>
                      <a:pt x="801" y="85"/>
                      <a:pt x="798" y="83"/>
                    </a:cubicBezTo>
                    <a:cubicBezTo>
                      <a:pt x="715" y="0"/>
                      <a:pt x="715" y="0"/>
                      <a:pt x="715" y="0"/>
                    </a:cubicBezTo>
                    <a:lnTo>
                      <a:pt x="87" y="0"/>
                    </a:lnTo>
                    <a:close/>
                    <a:moveTo>
                      <a:pt x="711" y="47"/>
                    </a:moveTo>
                    <a:cubicBezTo>
                      <a:pt x="713" y="49"/>
                      <a:pt x="713" y="51"/>
                      <a:pt x="712" y="54"/>
                    </a:cubicBezTo>
                    <a:cubicBezTo>
                      <a:pt x="711" y="56"/>
                      <a:pt x="709" y="58"/>
                      <a:pt x="706" y="58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5" y="64"/>
                      <a:pt x="485" y="64"/>
                      <a:pt x="485" y="64"/>
                    </a:cubicBezTo>
                    <a:cubicBezTo>
                      <a:pt x="485" y="65"/>
                      <a:pt x="485" y="66"/>
                      <a:pt x="484" y="67"/>
                    </a:cubicBezTo>
                    <a:cubicBezTo>
                      <a:pt x="483" y="68"/>
                      <a:pt x="482" y="69"/>
                      <a:pt x="481" y="69"/>
                    </a:cubicBezTo>
                    <a:cubicBezTo>
                      <a:pt x="321" y="69"/>
                      <a:pt x="321" y="69"/>
                      <a:pt x="321" y="69"/>
                    </a:cubicBezTo>
                    <a:cubicBezTo>
                      <a:pt x="320" y="69"/>
                      <a:pt x="319" y="68"/>
                      <a:pt x="318" y="67"/>
                    </a:cubicBezTo>
                    <a:cubicBezTo>
                      <a:pt x="317" y="66"/>
                      <a:pt x="317" y="65"/>
                      <a:pt x="317" y="64"/>
                    </a:cubicBezTo>
                    <a:cubicBezTo>
                      <a:pt x="318" y="58"/>
                      <a:pt x="318" y="58"/>
                      <a:pt x="318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3" y="58"/>
                      <a:pt x="91" y="56"/>
                      <a:pt x="90" y="54"/>
                    </a:cubicBezTo>
                    <a:cubicBezTo>
                      <a:pt x="89" y="51"/>
                      <a:pt x="89" y="49"/>
                      <a:pt x="91" y="47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689" y="20"/>
                      <a:pt x="689" y="20"/>
                      <a:pt x="689" y="20"/>
                    </a:cubicBezTo>
                    <a:lnTo>
                      <a:pt x="711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14">
                <a:extLst>
                  <a:ext uri="{FF2B5EF4-FFF2-40B4-BE49-F238E27FC236}">
                    <a16:creationId xmlns:a16="http://schemas.microsoft.com/office/drawing/2014/main" id="{F77EAA7A-92F8-689A-162E-A0FD332344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08" y="1637"/>
                <a:ext cx="798" cy="29"/>
              </a:xfrm>
              <a:custGeom>
                <a:avLst/>
                <a:gdLst>
                  <a:gd name="T0" fmla="*/ 791 w 800"/>
                  <a:gd name="T1" fmla="*/ 3 h 29"/>
                  <a:gd name="T2" fmla="*/ 469 w 800"/>
                  <a:gd name="T3" fmla="*/ 3 h 29"/>
                  <a:gd name="T4" fmla="*/ 468 w 800"/>
                  <a:gd name="T5" fmla="*/ 6 h 29"/>
                  <a:gd name="T6" fmla="*/ 461 w 800"/>
                  <a:gd name="T7" fmla="*/ 9 h 29"/>
                  <a:gd name="T8" fmla="*/ 339 w 800"/>
                  <a:gd name="T9" fmla="*/ 9 h 29"/>
                  <a:gd name="T10" fmla="*/ 332 w 800"/>
                  <a:gd name="T11" fmla="*/ 6 h 29"/>
                  <a:gd name="T12" fmla="*/ 331 w 800"/>
                  <a:gd name="T13" fmla="*/ 3 h 29"/>
                  <a:gd name="T14" fmla="*/ 9 w 800"/>
                  <a:gd name="T15" fmla="*/ 3 h 29"/>
                  <a:gd name="T16" fmla="*/ 0 w 800"/>
                  <a:gd name="T17" fmla="*/ 0 h 29"/>
                  <a:gd name="T18" fmla="*/ 0 w 800"/>
                  <a:gd name="T19" fmla="*/ 9 h 29"/>
                  <a:gd name="T20" fmla="*/ 6 w 800"/>
                  <a:gd name="T21" fmla="*/ 23 h 29"/>
                  <a:gd name="T22" fmla="*/ 21 w 800"/>
                  <a:gd name="T23" fmla="*/ 29 h 29"/>
                  <a:gd name="T24" fmla="*/ 779 w 800"/>
                  <a:gd name="T25" fmla="*/ 29 h 29"/>
                  <a:gd name="T26" fmla="*/ 794 w 800"/>
                  <a:gd name="T27" fmla="*/ 23 h 29"/>
                  <a:gd name="T28" fmla="*/ 800 w 800"/>
                  <a:gd name="T29" fmla="*/ 9 h 29"/>
                  <a:gd name="T30" fmla="*/ 800 w 800"/>
                  <a:gd name="T31" fmla="*/ 0 h 29"/>
                  <a:gd name="T32" fmla="*/ 791 w 800"/>
                  <a:gd name="T33" fmla="*/ 3 h 29"/>
                  <a:gd name="T34" fmla="*/ 72 w 800"/>
                  <a:gd name="T35" fmla="*/ 21 h 29"/>
                  <a:gd name="T36" fmla="*/ 68 w 800"/>
                  <a:gd name="T37" fmla="*/ 16 h 29"/>
                  <a:gd name="T38" fmla="*/ 72 w 800"/>
                  <a:gd name="T39" fmla="*/ 12 h 29"/>
                  <a:gd name="T40" fmla="*/ 77 w 800"/>
                  <a:gd name="T41" fmla="*/ 16 h 29"/>
                  <a:gd name="T42" fmla="*/ 72 w 800"/>
                  <a:gd name="T43" fmla="*/ 21 h 29"/>
                  <a:gd name="T44" fmla="*/ 94 w 800"/>
                  <a:gd name="T45" fmla="*/ 21 h 29"/>
                  <a:gd name="T46" fmla="*/ 89 w 800"/>
                  <a:gd name="T47" fmla="*/ 16 h 29"/>
                  <a:gd name="T48" fmla="*/ 94 w 800"/>
                  <a:gd name="T49" fmla="*/ 12 h 29"/>
                  <a:gd name="T50" fmla="*/ 98 w 800"/>
                  <a:gd name="T51" fmla="*/ 16 h 29"/>
                  <a:gd name="T52" fmla="*/ 94 w 800"/>
                  <a:gd name="T53" fmla="*/ 21 h 29"/>
                  <a:gd name="T54" fmla="*/ 115 w 800"/>
                  <a:gd name="T55" fmla="*/ 21 h 29"/>
                  <a:gd name="T56" fmla="*/ 111 w 800"/>
                  <a:gd name="T57" fmla="*/ 16 h 29"/>
                  <a:gd name="T58" fmla="*/ 115 w 800"/>
                  <a:gd name="T59" fmla="*/ 12 h 29"/>
                  <a:gd name="T60" fmla="*/ 120 w 800"/>
                  <a:gd name="T61" fmla="*/ 16 h 29"/>
                  <a:gd name="T62" fmla="*/ 115 w 800"/>
                  <a:gd name="T6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0" h="29">
                    <a:moveTo>
                      <a:pt x="791" y="3"/>
                    </a:moveTo>
                    <a:cubicBezTo>
                      <a:pt x="469" y="3"/>
                      <a:pt x="469" y="3"/>
                      <a:pt x="469" y="3"/>
                    </a:cubicBezTo>
                    <a:cubicBezTo>
                      <a:pt x="469" y="4"/>
                      <a:pt x="468" y="5"/>
                      <a:pt x="468" y="6"/>
                    </a:cubicBezTo>
                    <a:cubicBezTo>
                      <a:pt x="466" y="8"/>
                      <a:pt x="463" y="9"/>
                      <a:pt x="461" y="9"/>
                    </a:cubicBezTo>
                    <a:cubicBezTo>
                      <a:pt x="339" y="9"/>
                      <a:pt x="339" y="9"/>
                      <a:pt x="339" y="9"/>
                    </a:cubicBezTo>
                    <a:cubicBezTo>
                      <a:pt x="337" y="9"/>
                      <a:pt x="334" y="8"/>
                      <a:pt x="332" y="6"/>
                    </a:cubicBezTo>
                    <a:cubicBezTo>
                      <a:pt x="332" y="5"/>
                      <a:pt x="331" y="4"/>
                      <a:pt x="33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5" y="3"/>
                      <a:pt x="2" y="2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2" y="19"/>
                      <a:pt x="6" y="23"/>
                    </a:cubicBezTo>
                    <a:cubicBezTo>
                      <a:pt x="10" y="27"/>
                      <a:pt x="15" y="29"/>
                      <a:pt x="21" y="29"/>
                    </a:cubicBezTo>
                    <a:cubicBezTo>
                      <a:pt x="779" y="29"/>
                      <a:pt x="779" y="29"/>
                      <a:pt x="779" y="29"/>
                    </a:cubicBezTo>
                    <a:cubicBezTo>
                      <a:pt x="785" y="29"/>
                      <a:pt x="790" y="27"/>
                      <a:pt x="794" y="23"/>
                    </a:cubicBezTo>
                    <a:cubicBezTo>
                      <a:pt x="798" y="19"/>
                      <a:pt x="800" y="14"/>
                      <a:pt x="800" y="9"/>
                    </a:cubicBezTo>
                    <a:cubicBezTo>
                      <a:pt x="800" y="0"/>
                      <a:pt x="800" y="0"/>
                      <a:pt x="800" y="0"/>
                    </a:cubicBezTo>
                    <a:cubicBezTo>
                      <a:pt x="798" y="2"/>
                      <a:pt x="795" y="3"/>
                      <a:pt x="791" y="3"/>
                    </a:cubicBezTo>
                    <a:close/>
                    <a:moveTo>
                      <a:pt x="72" y="21"/>
                    </a:moveTo>
                    <a:cubicBezTo>
                      <a:pt x="70" y="21"/>
                      <a:pt x="68" y="19"/>
                      <a:pt x="68" y="16"/>
                    </a:cubicBezTo>
                    <a:cubicBezTo>
                      <a:pt x="68" y="14"/>
                      <a:pt x="70" y="12"/>
                      <a:pt x="72" y="12"/>
                    </a:cubicBezTo>
                    <a:cubicBezTo>
                      <a:pt x="75" y="12"/>
                      <a:pt x="77" y="14"/>
                      <a:pt x="77" y="16"/>
                    </a:cubicBezTo>
                    <a:cubicBezTo>
                      <a:pt x="77" y="19"/>
                      <a:pt x="75" y="21"/>
                      <a:pt x="72" y="21"/>
                    </a:cubicBezTo>
                    <a:close/>
                    <a:moveTo>
                      <a:pt x="94" y="21"/>
                    </a:moveTo>
                    <a:cubicBezTo>
                      <a:pt x="91" y="21"/>
                      <a:pt x="89" y="19"/>
                      <a:pt x="89" y="16"/>
                    </a:cubicBezTo>
                    <a:cubicBezTo>
                      <a:pt x="89" y="14"/>
                      <a:pt x="91" y="12"/>
                      <a:pt x="94" y="12"/>
                    </a:cubicBezTo>
                    <a:cubicBezTo>
                      <a:pt x="96" y="12"/>
                      <a:pt x="98" y="14"/>
                      <a:pt x="98" y="16"/>
                    </a:cubicBezTo>
                    <a:cubicBezTo>
                      <a:pt x="98" y="19"/>
                      <a:pt x="96" y="21"/>
                      <a:pt x="94" y="21"/>
                    </a:cubicBezTo>
                    <a:close/>
                    <a:moveTo>
                      <a:pt x="115" y="21"/>
                    </a:moveTo>
                    <a:cubicBezTo>
                      <a:pt x="113" y="21"/>
                      <a:pt x="111" y="19"/>
                      <a:pt x="111" y="16"/>
                    </a:cubicBezTo>
                    <a:cubicBezTo>
                      <a:pt x="111" y="14"/>
                      <a:pt x="113" y="12"/>
                      <a:pt x="115" y="12"/>
                    </a:cubicBezTo>
                    <a:cubicBezTo>
                      <a:pt x="118" y="12"/>
                      <a:pt x="120" y="14"/>
                      <a:pt x="120" y="16"/>
                    </a:cubicBezTo>
                    <a:cubicBezTo>
                      <a:pt x="120" y="19"/>
                      <a:pt x="118" y="21"/>
                      <a:pt x="11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15">
                <a:extLst>
                  <a:ext uri="{FF2B5EF4-FFF2-40B4-BE49-F238E27FC236}">
                    <a16:creationId xmlns:a16="http://schemas.microsoft.com/office/drawing/2014/main" id="{5580E862-4650-92BB-8D2F-11E479CFDB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624" y="1386"/>
                <a:ext cx="48" cy="56"/>
              </a:xfrm>
              <a:custGeom>
                <a:avLst/>
                <a:gdLst>
                  <a:gd name="T0" fmla="*/ 48 w 48"/>
                  <a:gd name="T1" fmla="*/ 56 h 56"/>
                  <a:gd name="T2" fmla="*/ 0 w 48"/>
                  <a:gd name="T3" fmla="*/ 56 h 56"/>
                  <a:gd name="T4" fmla="*/ 0 w 48"/>
                  <a:gd name="T5" fmla="*/ 5 h 56"/>
                  <a:gd name="T6" fmla="*/ 2 w 48"/>
                  <a:gd name="T7" fmla="*/ 2 h 56"/>
                  <a:gd name="T8" fmla="*/ 5 w 48"/>
                  <a:gd name="T9" fmla="*/ 0 h 56"/>
                  <a:gd name="T10" fmla="*/ 43 w 48"/>
                  <a:gd name="T11" fmla="*/ 0 h 56"/>
                  <a:gd name="T12" fmla="*/ 47 w 48"/>
                  <a:gd name="T13" fmla="*/ 2 h 56"/>
                  <a:gd name="T14" fmla="*/ 48 w 48"/>
                  <a:gd name="T15" fmla="*/ 5 h 56"/>
                  <a:gd name="T16" fmla="*/ 48 w 48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48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6" y="1"/>
                      <a:pt x="47" y="2"/>
                    </a:cubicBezTo>
                    <a:cubicBezTo>
                      <a:pt x="48" y="3"/>
                      <a:pt x="48" y="4"/>
                      <a:pt x="48" y="5"/>
                    </a:cubicBezTo>
                    <a:cubicBezTo>
                      <a:pt x="48" y="56"/>
                      <a:pt x="48" y="56"/>
                      <a:pt x="4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Freeform 16">
                <a:extLst>
                  <a:ext uri="{FF2B5EF4-FFF2-40B4-BE49-F238E27FC236}">
                    <a16:creationId xmlns:a16="http://schemas.microsoft.com/office/drawing/2014/main" id="{0E3A51E8-4519-0449-DB8B-8117698B135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723" y="1314"/>
                <a:ext cx="47" cy="128"/>
              </a:xfrm>
              <a:custGeom>
                <a:avLst/>
                <a:gdLst>
                  <a:gd name="T0" fmla="*/ 47 w 47"/>
                  <a:gd name="T1" fmla="*/ 128 h 128"/>
                  <a:gd name="T2" fmla="*/ 0 w 47"/>
                  <a:gd name="T3" fmla="*/ 128 h 128"/>
                  <a:gd name="T4" fmla="*/ 0 w 47"/>
                  <a:gd name="T5" fmla="*/ 5 h 128"/>
                  <a:gd name="T6" fmla="*/ 1 w 47"/>
                  <a:gd name="T7" fmla="*/ 2 h 128"/>
                  <a:gd name="T8" fmla="*/ 5 w 47"/>
                  <a:gd name="T9" fmla="*/ 0 h 128"/>
                  <a:gd name="T10" fmla="*/ 42 w 47"/>
                  <a:gd name="T11" fmla="*/ 0 h 128"/>
                  <a:gd name="T12" fmla="*/ 46 w 47"/>
                  <a:gd name="T13" fmla="*/ 2 h 128"/>
                  <a:gd name="T14" fmla="*/ 47 w 47"/>
                  <a:gd name="T15" fmla="*/ 5 h 128"/>
                  <a:gd name="T16" fmla="*/ 47 w 47"/>
                  <a:gd name="T1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28">
                    <a:moveTo>
                      <a:pt x="47" y="128"/>
                    </a:move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7" y="4"/>
                      <a:pt x="47" y="5"/>
                    </a:cubicBezTo>
                    <a:lnTo>
                      <a:pt x="47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17">
                <a:extLst>
                  <a:ext uri="{FF2B5EF4-FFF2-40B4-BE49-F238E27FC236}">
                    <a16:creationId xmlns:a16="http://schemas.microsoft.com/office/drawing/2014/main" id="{51A60FBE-53E3-0B67-8BE2-D2F8C64505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821" y="1353"/>
                <a:ext cx="48" cy="89"/>
              </a:xfrm>
              <a:custGeom>
                <a:avLst/>
                <a:gdLst>
                  <a:gd name="T0" fmla="*/ 48 w 48"/>
                  <a:gd name="T1" fmla="*/ 89 h 89"/>
                  <a:gd name="T2" fmla="*/ 0 w 48"/>
                  <a:gd name="T3" fmla="*/ 89 h 89"/>
                  <a:gd name="T4" fmla="*/ 0 w 48"/>
                  <a:gd name="T5" fmla="*/ 6 h 89"/>
                  <a:gd name="T6" fmla="*/ 1 w 48"/>
                  <a:gd name="T7" fmla="*/ 2 h 89"/>
                  <a:gd name="T8" fmla="*/ 5 w 48"/>
                  <a:gd name="T9" fmla="*/ 0 h 89"/>
                  <a:gd name="T10" fmla="*/ 43 w 48"/>
                  <a:gd name="T11" fmla="*/ 0 h 89"/>
                  <a:gd name="T12" fmla="*/ 46 w 48"/>
                  <a:gd name="T13" fmla="*/ 2 h 89"/>
                  <a:gd name="T14" fmla="*/ 48 w 48"/>
                  <a:gd name="T15" fmla="*/ 6 h 89"/>
                  <a:gd name="T16" fmla="*/ 48 w 48"/>
                  <a:gd name="T17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89">
                    <a:moveTo>
                      <a:pt x="48" y="89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8" y="4"/>
                      <a:pt x="48" y="6"/>
                    </a:cubicBezTo>
                    <a:cubicBezTo>
                      <a:pt x="48" y="89"/>
                      <a:pt x="48" y="89"/>
                      <a:pt x="4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18">
                <a:extLst>
                  <a:ext uri="{FF2B5EF4-FFF2-40B4-BE49-F238E27FC236}">
                    <a16:creationId xmlns:a16="http://schemas.microsoft.com/office/drawing/2014/main" id="{7225E3A0-E10E-493B-CD99-A09D58BFC1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901" y="1205"/>
                <a:ext cx="84" cy="237"/>
              </a:xfrm>
              <a:custGeom>
                <a:avLst/>
                <a:gdLst>
                  <a:gd name="T0" fmla="*/ 79 w 84"/>
                  <a:gd name="T1" fmla="*/ 64 h 237"/>
                  <a:gd name="T2" fmla="*/ 84 w 84"/>
                  <a:gd name="T3" fmla="*/ 62 h 237"/>
                  <a:gd name="T4" fmla="*/ 83 w 84"/>
                  <a:gd name="T5" fmla="*/ 56 h 237"/>
                  <a:gd name="T6" fmla="*/ 46 w 84"/>
                  <a:gd name="T7" fmla="*/ 2 h 237"/>
                  <a:gd name="T8" fmla="*/ 42 w 84"/>
                  <a:gd name="T9" fmla="*/ 0 h 237"/>
                  <a:gd name="T10" fmla="*/ 38 w 84"/>
                  <a:gd name="T11" fmla="*/ 2 h 237"/>
                  <a:gd name="T12" fmla="*/ 1 w 84"/>
                  <a:gd name="T13" fmla="*/ 56 h 237"/>
                  <a:gd name="T14" fmla="*/ 1 w 84"/>
                  <a:gd name="T15" fmla="*/ 62 h 237"/>
                  <a:gd name="T16" fmla="*/ 5 w 84"/>
                  <a:gd name="T17" fmla="*/ 64 h 237"/>
                  <a:gd name="T18" fmla="*/ 18 w 84"/>
                  <a:gd name="T19" fmla="*/ 64 h 237"/>
                  <a:gd name="T20" fmla="*/ 18 w 84"/>
                  <a:gd name="T21" fmla="*/ 237 h 237"/>
                  <a:gd name="T22" fmla="*/ 66 w 84"/>
                  <a:gd name="T23" fmla="*/ 237 h 237"/>
                  <a:gd name="T24" fmla="*/ 66 w 84"/>
                  <a:gd name="T25" fmla="*/ 64 h 237"/>
                  <a:gd name="T26" fmla="*/ 79 w 84"/>
                  <a:gd name="T27" fmla="*/ 64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237">
                    <a:moveTo>
                      <a:pt x="79" y="64"/>
                    </a:moveTo>
                    <a:cubicBezTo>
                      <a:pt x="81" y="64"/>
                      <a:pt x="83" y="63"/>
                      <a:pt x="84" y="62"/>
                    </a:cubicBezTo>
                    <a:cubicBezTo>
                      <a:pt x="84" y="60"/>
                      <a:pt x="84" y="58"/>
                      <a:pt x="83" y="56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5" y="1"/>
                      <a:pt x="44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58"/>
                      <a:pt x="0" y="60"/>
                      <a:pt x="1" y="62"/>
                    </a:cubicBezTo>
                    <a:cubicBezTo>
                      <a:pt x="1" y="63"/>
                      <a:pt x="3" y="64"/>
                      <a:pt x="5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237"/>
                      <a:pt x="18" y="237"/>
                      <a:pt x="18" y="237"/>
                    </a:cubicBezTo>
                    <a:cubicBezTo>
                      <a:pt x="66" y="237"/>
                      <a:pt x="66" y="237"/>
                      <a:pt x="66" y="237"/>
                    </a:cubicBezTo>
                    <a:cubicBezTo>
                      <a:pt x="66" y="64"/>
                      <a:pt x="66" y="64"/>
                      <a:pt x="66" y="64"/>
                    </a:cubicBezTo>
                    <a:lnTo>
                      <a:pt x="7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19">
                <a:extLst>
                  <a:ext uri="{FF2B5EF4-FFF2-40B4-BE49-F238E27FC236}">
                    <a16:creationId xmlns:a16="http://schemas.microsoft.com/office/drawing/2014/main" id="{9746A99A-D464-448A-A84D-ED9AEE497AD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52" y="1187"/>
                <a:ext cx="510" cy="276"/>
              </a:xfrm>
              <a:custGeom>
                <a:avLst/>
                <a:gdLst>
                  <a:gd name="T0" fmla="*/ 8 w 512"/>
                  <a:gd name="T1" fmla="*/ 268 h 276"/>
                  <a:gd name="T2" fmla="*/ 8 w 512"/>
                  <a:gd name="T3" fmla="*/ 4 h 276"/>
                  <a:gd name="T4" fmla="*/ 7 w 512"/>
                  <a:gd name="T5" fmla="*/ 1 h 276"/>
                  <a:gd name="T6" fmla="*/ 4 w 512"/>
                  <a:gd name="T7" fmla="*/ 0 h 276"/>
                  <a:gd name="T8" fmla="*/ 4 w 512"/>
                  <a:gd name="T9" fmla="*/ 0 h 276"/>
                  <a:gd name="T10" fmla="*/ 1 w 512"/>
                  <a:gd name="T11" fmla="*/ 1 h 276"/>
                  <a:gd name="T12" fmla="*/ 0 w 512"/>
                  <a:gd name="T13" fmla="*/ 4 h 276"/>
                  <a:gd name="T14" fmla="*/ 0 w 512"/>
                  <a:gd name="T15" fmla="*/ 276 h 276"/>
                  <a:gd name="T16" fmla="*/ 508 w 512"/>
                  <a:gd name="T17" fmla="*/ 276 h 276"/>
                  <a:gd name="T18" fmla="*/ 511 w 512"/>
                  <a:gd name="T19" fmla="*/ 275 h 276"/>
                  <a:gd name="T20" fmla="*/ 512 w 512"/>
                  <a:gd name="T21" fmla="*/ 272 h 276"/>
                  <a:gd name="T22" fmla="*/ 512 w 512"/>
                  <a:gd name="T23" fmla="*/ 272 h 276"/>
                  <a:gd name="T24" fmla="*/ 511 w 512"/>
                  <a:gd name="T25" fmla="*/ 269 h 276"/>
                  <a:gd name="T26" fmla="*/ 508 w 512"/>
                  <a:gd name="T27" fmla="*/ 268 h 276"/>
                  <a:gd name="T28" fmla="*/ 8 w 512"/>
                  <a:gd name="T29" fmla="*/ 26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2" h="276">
                    <a:moveTo>
                      <a:pt x="8" y="268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2"/>
                      <a:pt x="7" y="1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508" y="276"/>
                      <a:pt x="508" y="276"/>
                      <a:pt x="508" y="276"/>
                    </a:cubicBezTo>
                    <a:cubicBezTo>
                      <a:pt x="509" y="276"/>
                      <a:pt x="510" y="276"/>
                      <a:pt x="511" y="275"/>
                    </a:cubicBezTo>
                    <a:cubicBezTo>
                      <a:pt x="512" y="274"/>
                      <a:pt x="512" y="273"/>
                      <a:pt x="512" y="272"/>
                    </a:cubicBezTo>
                    <a:cubicBezTo>
                      <a:pt x="512" y="272"/>
                      <a:pt x="512" y="272"/>
                      <a:pt x="512" y="272"/>
                    </a:cubicBezTo>
                    <a:cubicBezTo>
                      <a:pt x="512" y="271"/>
                      <a:pt x="512" y="270"/>
                      <a:pt x="511" y="269"/>
                    </a:cubicBezTo>
                    <a:cubicBezTo>
                      <a:pt x="510" y="268"/>
                      <a:pt x="509" y="268"/>
                      <a:pt x="508" y="268"/>
                    </a:cubicBezTo>
                    <a:cubicBezTo>
                      <a:pt x="8" y="268"/>
                      <a:pt x="8" y="268"/>
                      <a:pt x="8" y="2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7" name="Group 121">
            <a:extLst>
              <a:ext uri="{FF2B5EF4-FFF2-40B4-BE49-F238E27FC236}">
                <a16:creationId xmlns:a16="http://schemas.microsoft.com/office/drawing/2014/main" id="{B71BF37D-5A43-FD8E-E0F4-5E5C838A274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 bwMode="auto">
          <a:xfrm>
            <a:off x="5671929" y="3783851"/>
            <a:ext cx="599267" cy="510053"/>
            <a:chOff x="515" y="3088"/>
            <a:chExt cx="665" cy="566"/>
          </a:xfrm>
          <a:solidFill>
            <a:srgbClr val="0050AA"/>
          </a:solidFill>
        </p:grpSpPr>
        <p:sp>
          <p:nvSpPr>
            <p:cNvPr id="238" name="Freeform 122">
              <a:extLst>
                <a:ext uri="{FF2B5EF4-FFF2-40B4-BE49-F238E27FC236}">
                  <a16:creationId xmlns:a16="http://schemas.microsoft.com/office/drawing/2014/main" id="{1A45B44E-13D0-E0DF-3CF9-64292F2049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9" name="Freeform 123">
              <a:extLst>
                <a:ext uri="{FF2B5EF4-FFF2-40B4-BE49-F238E27FC236}">
                  <a16:creationId xmlns:a16="http://schemas.microsoft.com/office/drawing/2014/main" id="{577EC74D-78BC-AE62-7D29-C40F5FCD5D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0" name="Freeform 124">
              <a:extLst>
                <a:ext uri="{FF2B5EF4-FFF2-40B4-BE49-F238E27FC236}">
                  <a16:creationId xmlns:a16="http://schemas.microsoft.com/office/drawing/2014/main" id="{4510AD72-1CB1-2234-5AC7-D196812298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1" name="Freeform 125">
              <a:extLst>
                <a:ext uri="{FF2B5EF4-FFF2-40B4-BE49-F238E27FC236}">
                  <a16:creationId xmlns:a16="http://schemas.microsoft.com/office/drawing/2014/main" id="{6CD0BC06-F1EC-7AB0-8EDD-763F866652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2" name="Freeform 126">
              <a:extLst>
                <a:ext uri="{FF2B5EF4-FFF2-40B4-BE49-F238E27FC236}">
                  <a16:creationId xmlns:a16="http://schemas.microsoft.com/office/drawing/2014/main" id="{EE829B84-C3F4-A3AF-774E-38BA15E2B7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3" name="Freeform 127">
              <a:extLst>
                <a:ext uri="{FF2B5EF4-FFF2-40B4-BE49-F238E27FC236}">
                  <a16:creationId xmlns:a16="http://schemas.microsoft.com/office/drawing/2014/main" id="{28D3BED0-C065-200B-B3E2-FA152344EC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4" name="Freeform 128">
              <a:extLst>
                <a:ext uri="{FF2B5EF4-FFF2-40B4-BE49-F238E27FC236}">
                  <a16:creationId xmlns:a16="http://schemas.microsoft.com/office/drawing/2014/main" id="{72BDDF70-8952-682E-D08D-F2081E6588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5" name="Freeform 129">
              <a:extLst>
                <a:ext uri="{FF2B5EF4-FFF2-40B4-BE49-F238E27FC236}">
                  <a16:creationId xmlns:a16="http://schemas.microsoft.com/office/drawing/2014/main" id="{75BED3F2-B026-A895-08CB-1BE6F02E74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6" name="Freeform 130">
              <a:extLst>
                <a:ext uri="{FF2B5EF4-FFF2-40B4-BE49-F238E27FC236}">
                  <a16:creationId xmlns:a16="http://schemas.microsoft.com/office/drawing/2014/main" id="{A1F94E47-C545-A402-A404-134055D05B4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16" name="TextBox 15">
            <a:extLst>
              <a:ext uri="{FF2B5EF4-FFF2-40B4-BE49-F238E27FC236}">
                <a16:creationId xmlns:a16="http://schemas.microsoft.com/office/drawing/2014/main" id="{4703A729-6DD6-3FC4-036E-B4A5778EF5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24436" y="4433105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>
                <a:solidFill>
                  <a:srgbClr val="0050AA"/>
                </a:solidFill>
                <a:latin typeface="+mj-ea"/>
                <a:ea typeface="+mj-ea"/>
              </a:rPr>
              <a:t>データドリブン意思決定</a:t>
            </a:r>
          </a:p>
        </p:txBody>
      </p:sp>
      <p:sp>
        <p:nvSpPr>
          <p:cNvPr id="417" name="TextBox 15">
            <a:extLst>
              <a:ext uri="{FF2B5EF4-FFF2-40B4-BE49-F238E27FC236}">
                <a16:creationId xmlns:a16="http://schemas.microsoft.com/office/drawing/2014/main" id="{72857F77-E195-7FD8-C5B4-AFA7EEA315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95187" y="806920"/>
            <a:ext cx="6757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ADT</a:t>
            </a:r>
            <a:r>
              <a:rPr lang="ja-JP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の窯炉は、</a:t>
            </a:r>
            <a:r>
              <a:rPr lang="en-US" altLang="ja-JP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21</a:t>
            </a:r>
            <a:r>
              <a:rPr lang="ja-JP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年前から生産されています</a:t>
            </a:r>
            <a:r>
              <a:rPr lang="zh-TW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。</a:t>
            </a:r>
            <a:endParaRPr lang="ja-JP" altLang="en-US" sz="24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7368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36E180A7-1706-3F1F-B18D-EBF012B57F6D}"/>
              </a:ext>
            </a:extLst>
          </p:cNvPr>
          <p:cNvGrpSpPr/>
          <p:nvPr/>
        </p:nvGrpSpPr>
        <p:grpSpPr>
          <a:xfrm>
            <a:off x="4302465" y="784032"/>
            <a:ext cx="2239708" cy="1543015"/>
            <a:chOff x="4302465" y="734416"/>
            <a:chExt cx="2239708" cy="1543015"/>
          </a:xfrm>
        </p:grpSpPr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5C32FC51-E6DF-DFD3-A9EA-D45A807FE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465" y="1046210"/>
              <a:ext cx="1114447" cy="1231221"/>
            </a:xfrm>
            <a:prstGeom prst="line">
              <a:avLst/>
            </a:prstGeom>
            <a:ln w="33401">
              <a:solidFill>
                <a:srgbClr val="0D5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412F428E-6CCA-1E1F-7B4C-C9CD97E403E4}"/>
                </a:ext>
              </a:extLst>
            </p:cNvPr>
            <p:cNvSpPr txBox="1">
              <a:spLocks/>
            </p:cNvSpPr>
            <p:nvPr/>
          </p:nvSpPr>
          <p:spPr>
            <a:xfrm>
              <a:off x="5374340" y="734416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COLD</a:t>
              </a:r>
              <a:endParaRPr lang="ja-JP" altLang="en-US" sz="2000" b="1" i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A17C638B-E5FA-DB41-E47C-A3C9E8523116}"/>
                </a:ext>
              </a:extLst>
            </p:cNvPr>
            <p:cNvGrpSpPr/>
            <p:nvPr/>
          </p:nvGrpSpPr>
          <p:grpSpPr>
            <a:xfrm>
              <a:off x="5404991" y="830341"/>
              <a:ext cx="1137182" cy="350252"/>
              <a:chOff x="3843338" y="5544036"/>
              <a:chExt cx="3479105" cy="1071563"/>
            </a:xfrm>
          </p:grpSpPr>
          <p:sp>
            <p:nvSpPr>
              <p:cNvPr id="134" name="Line 20">
                <a:extLst>
                  <a:ext uri="{FF2B5EF4-FFF2-40B4-BE49-F238E27FC236}">
                    <a16:creationId xmlns:a16="http://schemas.microsoft.com/office/drawing/2014/main" id="{79554118-849B-2F32-8EA3-1F8865F5E6D5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0D5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5" name="Freeform 1001">
                <a:extLst>
                  <a:ext uri="{FF2B5EF4-FFF2-40B4-BE49-F238E27FC236}">
                    <a16:creationId xmlns:a16="http://schemas.microsoft.com/office/drawing/2014/main" id="{458B990E-686B-C986-E571-DAEF01622AF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6" name="Freeform 1002">
                <a:extLst>
                  <a:ext uri="{FF2B5EF4-FFF2-40B4-BE49-F238E27FC236}">
                    <a16:creationId xmlns:a16="http://schemas.microsoft.com/office/drawing/2014/main" id="{4C86438C-7E26-151A-E5CB-759ABB423665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7" name="Freeform 1003">
                <a:extLst>
                  <a:ext uri="{FF2B5EF4-FFF2-40B4-BE49-F238E27FC236}">
                    <a16:creationId xmlns:a16="http://schemas.microsoft.com/office/drawing/2014/main" id="{3F521458-9995-8C3A-C75E-BB0CADF52B63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4F217E39-0CD9-9D5C-9B03-4ADB25AEFA34}"/>
              </a:ext>
            </a:extLst>
          </p:cNvPr>
          <p:cNvGrpSpPr/>
          <p:nvPr/>
        </p:nvGrpSpPr>
        <p:grpSpPr>
          <a:xfrm>
            <a:off x="550348" y="781874"/>
            <a:ext cx="2252383" cy="1545173"/>
            <a:chOff x="550348" y="732258"/>
            <a:chExt cx="2252383" cy="1545173"/>
          </a:xfrm>
        </p:grpSpPr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9CEF3B8D-633F-3716-0C7E-BC838A993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348" y="1046210"/>
              <a:ext cx="1114447" cy="1231221"/>
            </a:xfrm>
            <a:prstGeom prst="line">
              <a:avLst/>
            </a:prstGeom>
            <a:ln w="33401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95CA16E7-33D2-E427-1EAE-6574E5A51E06}"/>
                </a:ext>
              </a:extLst>
            </p:cNvPr>
            <p:cNvSpPr txBox="1">
              <a:spLocks/>
            </p:cNvSpPr>
            <p:nvPr/>
          </p:nvSpPr>
          <p:spPr>
            <a:xfrm>
              <a:off x="1697300" y="732258"/>
              <a:ext cx="790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>
                  <a:solidFill>
                    <a:srgbClr val="FF6600"/>
                  </a:solidFill>
                  <a:latin typeface="+mj-lt"/>
                  <a:ea typeface="+mj-ea"/>
                </a:rPr>
                <a:t>HOT</a:t>
              </a:r>
              <a:endParaRPr lang="ja-JP" altLang="en-US" sz="2000" b="1" i="1">
                <a:solidFill>
                  <a:srgbClr val="FF6600"/>
                </a:solidFill>
                <a:latin typeface="+mj-lt"/>
                <a:ea typeface="+mj-ea"/>
              </a:endParaRPr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D46FAA2E-6A16-5E0F-5151-A891925F0F2C}"/>
                </a:ext>
              </a:extLst>
            </p:cNvPr>
            <p:cNvGrpSpPr/>
            <p:nvPr/>
          </p:nvGrpSpPr>
          <p:grpSpPr>
            <a:xfrm>
              <a:off x="1665549" y="830341"/>
              <a:ext cx="1137182" cy="350252"/>
              <a:chOff x="3843338" y="5544036"/>
              <a:chExt cx="3479105" cy="1071563"/>
            </a:xfrm>
          </p:grpSpPr>
          <p:sp>
            <p:nvSpPr>
              <p:cNvPr id="128" name="Line 20">
                <a:extLst>
                  <a:ext uri="{FF2B5EF4-FFF2-40B4-BE49-F238E27FC236}">
                    <a16:creationId xmlns:a16="http://schemas.microsoft.com/office/drawing/2014/main" id="{B66CC4FE-E288-B416-D3FC-7B61548CB536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9" name="Freeform 1001">
                <a:extLst>
                  <a:ext uri="{FF2B5EF4-FFF2-40B4-BE49-F238E27FC236}">
                    <a16:creationId xmlns:a16="http://schemas.microsoft.com/office/drawing/2014/main" id="{7376E463-93F7-E5B1-04F4-5249E61F8F0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0" name="Freeform 1002">
                <a:extLst>
                  <a:ext uri="{FF2B5EF4-FFF2-40B4-BE49-F238E27FC236}">
                    <a16:creationId xmlns:a16="http://schemas.microsoft.com/office/drawing/2014/main" id="{41294AEA-0394-6443-E0CF-D6509E3387CA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1" name="Freeform 1003">
                <a:extLst>
                  <a:ext uri="{FF2B5EF4-FFF2-40B4-BE49-F238E27FC236}">
                    <a16:creationId xmlns:a16="http://schemas.microsoft.com/office/drawing/2014/main" id="{3636B17B-31A2-1FF0-D089-9FB5F86E178D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326243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製造工程の概要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6771582-578C-4313-2379-968959DE1B6A}"/>
              </a:ext>
            </a:extLst>
          </p:cNvPr>
          <p:cNvGrpSpPr>
            <a:grpSpLocks/>
          </p:cNvGrpSpPr>
          <p:nvPr/>
        </p:nvGrpSpPr>
        <p:grpSpPr>
          <a:xfrm>
            <a:off x="-70889" y="2317826"/>
            <a:ext cx="9661452" cy="632359"/>
            <a:chOff x="-163033" y="2231414"/>
            <a:chExt cx="9519684" cy="680671"/>
          </a:xfrm>
        </p:grpSpPr>
        <p:sp>
          <p:nvSpPr>
            <p:cNvPr id="7" name="平行四邊形 6">
              <a:extLst>
                <a:ext uri="{FF2B5EF4-FFF2-40B4-BE49-F238E27FC236}">
                  <a16:creationId xmlns:a16="http://schemas.microsoft.com/office/drawing/2014/main" id="{A4153942-F129-4785-B5AA-1CFD9E2FFDC6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" name="平行四邊形 1">
              <a:extLst>
                <a:ext uri="{FF2B5EF4-FFF2-40B4-BE49-F238E27FC236}">
                  <a16:creationId xmlns:a16="http://schemas.microsoft.com/office/drawing/2014/main" id="{36ACCA29-DE34-381E-3668-78376AA93EF5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" name="平行四邊形 2">
              <a:extLst>
                <a:ext uri="{FF2B5EF4-FFF2-40B4-BE49-F238E27FC236}">
                  <a16:creationId xmlns:a16="http://schemas.microsoft.com/office/drawing/2014/main" id="{F0202FC2-C206-20CF-E31B-8099BBA7F74D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7B87A304-3659-5E24-0C24-FB0CC269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4" y="2288861"/>
            <a:ext cx="9144000" cy="68067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8470919-7605-C3DF-D3B9-327774205A22}"/>
              </a:ext>
            </a:extLst>
          </p:cNvPr>
          <p:cNvSpPr>
            <a:spLocks/>
          </p:cNvSpPr>
          <p:nvPr/>
        </p:nvSpPr>
        <p:spPr>
          <a:xfrm>
            <a:off x="186558" y="23611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C5ADEC6E-3B71-94ED-6FCB-2774A975653C}"/>
              </a:ext>
            </a:extLst>
          </p:cNvPr>
          <p:cNvSpPr>
            <a:spLocks/>
          </p:cNvSpPr>
          <p:nvPr/>
        </p:nvSpPr>
        <p:spPr>
          <a:xfrm>
            <a:off x="754447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9B07074-DEDA-D5CE-98DD-5C45BC10590F}"/>
              </a:ext>
            </a:extLst>
          </p:cNvPr>
          <p:cNvSpPr>
            <a:spLocks/>
          </p:cNvSpPr>
          <p:nvPr/>
        </p:nvSpPr>
        <p:spPr>
          <a:xfrm>
            <a:off x="1567094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3081E44-00D6-8CCE-F926-F8024C7EA258}"/>
              </a:ext>
            </a:extLst>
          </p:cNvPr>
          <p:cNvSpPr>
            <a:spLocks/>
          </p:cNvSpPr>
          <p:nvPr/>
        </p:nvSpPr>
        <p:spPr>
          <a:xfrm>
            <a:off x="2379741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53D26586-A8F6-9255-9A39-76811C38FAAE}"/>
              </a:ext>
            </a:extLst>
          </p:cNvPr>
          <p:cNvSpPr>
            <a:spLocks/>
          </p:cNvSpPr>
          <p:nvPr/>
        </p:nvSpPr>
        <p:spPr>
          <a:xfrm>
            <a:off x="4444474" y="2526696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40165CE-C136-D59A-8484-2FA39956234F}"/>
              </a:ext>
            </a:extLst>
          </p:cNvPr>
          <p:cNvSpPr>
            <a:spLocks/>
          </p:cNvSpPr>
          <p:nvPr/>
        </p:nvSpPr>
        <p:spPr>
          <a:xfrm>
            <a:off x="7716553" y="2512516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2BD3E5C-08C3-71C5-E0EA-E8DC7CF3E31A}"/>
              </a:ext>
            </a:extLst>
          </p:cNvPr>
          <p:cNvGrpSpPr/>
          <p:nvPr/>
        </p:nvGrpSpPr>
        <p:grpSpPr>
          <a:xfrm>
            <a:off x="186558" y="1264489"/>
            <a:ext cx="2747182" cy="1194783"/>
            <a:chOff x="186558" y="1123115"/>
            <a:chExt cx="2747182" cy="1194783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962787EE-A040-21B4-328B-E2AD9F22E722}"/>
                </a:ext>
              </a:extLst>
            </p:cNvPr>
            <p:cNvGrpSpPr/>
            <p:nvPr/>
          </p:nvGrpSpPr>
          <p:grpSpPr>
            <a:xfrm>
              <a:off x="186558" y="1123115"/>
              <a:ext cx="2747182" cy="892493"/>
              <a:chOff x="186558" y="1123115"/>
              <a:chExt cx="2747182" cy="892493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CB3059C-D3A1-B81A-1CCB-C783302C732F}"/>
                  </a:ext>
                </a:extLst>
              </p:cNvPr>
              <p:cNvSpPr/>
              <p:nvPr/>
            </p:nvSpPr>
            <p:spPr>
              <a:xfrm flipV="1">
                <a:off x="1688700" y="184948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2BFB0C2B-87C7-6435-AF72-BF3E6463D073}"/>
                  </a:ext>
                </a:extLst>
              </p:cNvPr>
              <p:cNvGrpSpPr/>
              <p:nvPr/>
            </p:nvGrpSpPr>
            <p:grpSpPr>
              <a:xfrm>
                <a:off x="186558" y="1123115"/>
                <a:ext cx="1466204" cy="892493"/>
                <a:chOff x="151118" y="1123738"/>
                <a:chExt cx="1181498" cy="719190"/>
              </a:xfrm>
            </p:grpSpPr>
            <p:sp>
              <p:nvSpPr>
                <p:cNvPr id="33" name="矩形: 圓角 32">
                  <a:extLst>
                    <a:ext uri="{FF2B5EF4-FFF2-40B4-BE49-F238E27FC236}">
                      <a16:creationId xmlns:a16="http://schemas.microsoft.com/office/drawing/2014/main" id="{1A487019-5B80-AD3B-2A88-7A7068265376}"/>
                    </a:ext>
                  </a:extLst>
                </p:cNvPr>
                <p:cNvSpPr/>
                <p:nvPr/>
              </p:nvSpPr>
              <p:spPr>
                <a:xfrm>
                  <a:off x="151118" y="1123738"/>
                  <a:ext cx="1181498" cy="719190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3" name="圖片 22">
                  <a:extLst>
                    <a:ext uri="{FF2B5EF4-FFF2-40B4-BE49-F238E27FC236}">
                      <a16:creationId xmlns:a16="http://schemas.microsoft.com/office/drawing/2014/main" id="{ACCD8231-65AE-6553-6C61-79DB75A63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86558" y="1152089"/>
                  <a:ext cx="1117703" cy="666389"/>
                </a:xfrm>
                <a:prstGeom prst="roundRect">
                  <a:avLst>
                    <a:gd name="adj" fmla="val 10103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46" name="TextBox 15">
                <a:extLst>
                  <a:ext uri="{FF2B5EF4-FFF2-40B4-BE49-F238E27FC236}">
                    <a16:creationId xmlns:a16="http://schemas.microsoft.com/office/drawing/2014/main" id="{0B2D47FC-ACFB-78B3-79B4-61D40FB43E3C}"/>
                  </a:ext>
                </a:extLst>
              </p:cNvPr>
              <p:cNvSpPr txBox="1"/>
              <p:nvPr/>
            </p:nvSpPr>
            <p:spPr>
              <a:xfrm>
                <a:off x="1553054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原料投入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C3E6BC2E-4C79-95EF-4551-A6E8AE76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558" y="1948008"/>
              <a:ext cx="323393" cy="3698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80D2E031-DAE8-AA61-DDAA-FC55ABBE0196}"/>
              </a:ext>
            </a:extLst>
          </p:cNvPr>
          <p:cNvGrpSpPr/>
          <p:nvPr/>
        </p:nvGrpSpPr>
        <p:grpSpPr>
          <a:xfrm>
            <a:off x="342516" y="2629196"/>
            <a:ext cx="2640030" cy="1359699"/>
            <a:chOff x="393316" y="2427180"/>
            <a:chExt cx="2640030" cy="13596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A52BB445-19CD-2013-D8C7-DECDAC21A129}"/>
                </a:ext>
              </a:extLst>
            </p:cNvPr>
            <p:cNvGrpSpPr/>
            <p:nvPr/>
          </p:nvGrpSpPr>
          <p:grpSpPr>
            <a:xfrm>
              <a:off x="393316" y="2894386"/>
              <a:ext cx="2640030" cy="892493"/>
              <a:chOff x="393316" y="2894386"/>
              <a:chExt cx="2640030" cy="892493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B90AE7F-817C-B287-A28E-26D44FE222C0}"/>
                  </a:ext>
                </a:extLst>
              </p:cNvPr>
              <p:cNvSpPr/>
              <p:nvPr/>
            </p:nvSpPr>
            <p:spPr>
              <a:xfrm flipV="1">
                <a:off x="1741624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3C1B49D3-8793-A0E5-3E42-2240655AF43B}"/>
                  </a:ext>
                </a:extLst>
              </p:cNvPr>
              <p:cNvGrpSpPr/>
              <p:nvPr/>
            </p:nvGrpSpPr>
            <p:grpSpPr>
              <a:xfrm>
                <a:off x="393316" y="2894386"/>
                <a:ext cx="1323033" cy="892493"/>
                <a:chOff x="219899" y="2894386"/>
                <a:chExt cx="1323033" cy="892493"/>
              </a:xfrm>
            </p:grpSpPr>
            <p:sp>
              <p:nvSpPr>
                <p:cNvPr id="35" name="矩形: 圓角 34">
                  <a:extLst>
                    <a:ext uri="{FF2B5EF4-FFF2-40B4-BE49-F238E27FC236}">
                      <a16:creationId xmlns:a16="http://schemas.microsoft.com/office/drawing/2014/main" id="{3DAE166D-2CEE-CC02-E6C3-DE4A70696CA7}"/>
                    </a:ext>
                  </a:extLst>
                </p:cNvPr>
                <p:cNvSpPr/>
                <p:nvPr/>
              </p:nvSpPr>
              <p:spPr>
                <a:xfrm>
                  <a:off x="219899" y="2894386"/>
                  <a:ext cx="1323033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2" name="圖片 31">
                  <a:extLst>
                    <a:ext uri="{FF2B5EF4-FFF2-40B4-BE49-F238E27FC236}">
                      <a16:creationId xmlns:a16="http://schemas.microsoft.com/office/drawing/2014/main" id="{046852E0-08EE-1197-9D03-C00A06444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803" y="2926265"/>
                  <a:ext cx="1249788" cy="835224"/>
                </a:xfrm>
                <a:prstGeom prst="rect">
                  <a:avLst/>
                </a:prstGeom>
              </p:spPr>
            </p:pic>
          </p:grpSp>
          <p:sp>
            <p:nvSpPr>
              <p:cNvPr id="47" name="TextBox 15">
                <a:extLst>
                  <a:ext uri="{FF2B5EF4-FFF2-40B4-BE49-F238E27FC236}">
                    <a16:creationId xmlns:a16="http://schemas.microsoft.com/office/drawing/2014/main" id="{038687C5-F0C5-3F24-BD3C-C665F8F647F8}"/>
                  </a:ext>
                </a:extLst>
              </p:cNvPr>
              <p:cNvSpPr txBox="1"/>
              <p:nvPr/>
            </p:nvSpPr>
            <p:spPr>
              <a:xfrm>
                <a:off x="1617574" y="3446684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溶解、清澄區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98B35506-BF03-4BAA-CB14-4F934D164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797" y="2427180"/>
              <a:ext cx="449450" cy="53274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5E81E893-0825-BD75-D615-8D4AAE8E9E3C}"/>
              </a:ext>
            </a:extLst>
          </p:cNvPr>
          <p:cNvGrpSpPr/>
          <p:nvPr/>
        </p:nvGrpSpPr>
        <p:grpSpPr>
          <a:xfrm>
            <a:off x="1716064" y="1264491"/>
            <a:ext cx="4139684" cy="1308780"/>
            <a:chOff x="1716064" y="1214875"/>
            <a:chExt cx="4139684" cy="1308780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723DB2C8-A64C-6DAE-D250-7CEEE91B2E4F}"/>
                </a:ext>
              </a:extLst>
            </p:cNvPr>
            <p:cNvGrpSpPr/>
            <p:nvPr/>
          </p:nvGrpSpPr>
          <p:grpSpPr>
            <a:xfrm>
              <a:off x="3112659" y="1214875"/>
              <a:ext cx="2743089" cy="892493"/>
              <a:chOff x="3112659" y="1123117"/>
              <a:chExt cx="2743089" cy="892493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99C2A55-B9DC-0FA2-2D9D-2A4E8F6BA3ED}"/>
                  </a:ext>
                </a:extLst>
              </p:cNvPr>
              <p:cNvSpPr/>
              <p:nvPr/>
            </p:nvSpPr>
            <p:spPr>
              <a:xfrm flipV="1">
                <a:off x="4610708" y="184313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461260B9-1255-22B6-CFAA-26E6882FF77B}"/>
                  </a:ext>
                </a:extLst>
              </p:cNvPr>
              <p:cNvGrpSpPr/>
              <p:nvPr/>
            </p:nvGrpSpPr>
            <p:grpSpPr>
              <a:xfrm>
                <a:off x="3112659" y="1123117"/>
                <a:ext cx="1481912" cy="892493"/>
                <a:chOff x="2357594" y="1123117"/>
                <a:chExt cx="1481912" cy="892493"/>
              </a:xfrm>
            </p:grpSpPr>
            <p:sp>
              <p:nvSpPr>
                <p:cNvPr id="34" name="矩形: 圓角 33">
                  <a:extLst>
                    <a:ext uri="{FF2B5EF4-FFF2-40B4-BE49-F238E27FC236}">
                      <a16:creationId xmlns:a16="http://schemas.microsoft.com/office/drawing/2014/main" id="{A9F5935E-4576-F912-396D-F9712C9E2475}"/>
                    </a:ext>
                  </a:extLst>
                </p:cNvPr>
                <p:cNvSpPr/>
                <p:nvPr/>
              </p:nvSpPr>
              <p:spPr>
                <a:xfrm>
                  <a:off x="2357594" y="1123117"/>
                  <a:ext cx="1481912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9" name="圖片 8">
                  <a:extLst>
                    <a:ext uri="{FF2B5EF4-FFF2-40B4-BE49-F238E27FC236}">
                      <a16:creationId xmlns:a16="http://schemas.microsoft.com/office/drawing/2014/main" id="{9606257C-F686-BA49-CD34-7F1090A807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379741" y="1152090"/>
                  <a:ext cx="1429444" cy="833278"/>
                </a:xfrm>
                <a:custGeom>
                  <a:avLst/>
                  <a:gdLst>
                    <a:gd name="connsiteX0" fmla="*/ 918670 w 3100730"/>
                    <a:gd name="connsiteY0" fmla="*/ 0 h 1807535"/>
                    <a:gd name="connsiteX1" fmla="*/ 1740769 w 3100730"/>
                    <a:gd name="connsiteY1" fmla="*/ 0 h 1807535"/>
                    <a:gd name="connsiteX2" fmla="*/ 3100730 w 3100730"/>
                    <a:gd name="connsiteY2" fmla="*/ 940778 h 1807535"/>
                    <a:gd name="connsiteX3" fmla="*/ 3100730 w 3100730"/>
                    <a:gd name="connsiteY3" fmla="*/ 1564364 h 1807535"/>
                    <a:gd name="connsiteX4" fmla="*/ 2631725 w 3100730"/>
                    <a:gd name="connsiteY4" fmla="*/ 1807535 h 1807535"/>
                    <a:gd name="connsiteX5" fmla="*/ 772649 w 3100730"/>
                    <a:gd name="connsiteY5" fmla="*/ 1807535 h 1807535"/>
                    <a:gd name="connsiteX6" fmla="*/ 0 w 3100730"/>
                    <a:gd name="connsiteY6" fmla="*/ 882172 h 1807535"/>
                    <a:gd name="connsiteX7" fmla="*/ 0 w 3100730"/>
                    <a:gd name="connsiteY7" fmla="*/ 168782 h 18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00730" h="1807535">
                      <a:moveTo>
                        <a:pt x="918670" y="0"/>
                      </a:moveTo>
                      <a:lnTo>
                        <a:pt x="1740769" y="0"/>
                      </a:lnTo>
                      <a:lnTo>
                        <a:pt x="3100730" y="940778"/>
                      </a:lnTo>
                      <a:lnTo>
                        <a:pt x="3100730" y="1564364"/>
                      </a:lnTo>
                      <a:lnTo>
                        <a:pt x="2631725" y="1807535"/>
                      </a:lnTo>
                      <a:lnTo>
                        <a:pt x="772649" y="1807535"/>
                      </a:lnTo>
                      <a:lnTo>
                        <a:pt x="0" y="882172"/>
                      </a:lnTo>
                      <a:lnTo>
                        <a:pt x="0" y="168782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8" name="TextBox 15">
                <a:extLst>
                  <a:ext uri="{FF2B5EF4-FFF2-40B4-BE49-F238E27FC236}">
                    <a16:creationId xmlns:a16="http://schemas.microsoft.com/office/drawing/2014/main" id="{1FA0C8B9-A23A-70A2-3DAE-AF160B102FC3}"/>
                  </a:ext>
                </a:extLst>
              </p:cNvPr>
              <p:cNvSpPr txBox="1"/>
              <p:nvPr/>
            </p:nvSpPr>
            <p:spPr>
              <a:xfrm>
                <a:off x="4496080" y="1662237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>
                    <a:latin typeface="+mj-ea"/>
                    <a:ea typeface="+mj-ea"/>
                  </a:rPr>
                  <a:t>Glass</a:t>
                </a:r>
                <a:r>
                  <a:rPr lang="zh-TW" altLang="en-US" sz="1600" b="1">
                    <a:latin typeface="+mj-ea"/>
                    <a:ea typeface="+mj-ea"/>
                  </a:rPr>
                  <a:t>成形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F6FB5086-0962-3E1D-4F3D-269ABB519E19}"/>
                </a:ext>
              </a:extLst>
            </p:cNvPr>
            <p:cNvGrpSpPr/>
            <p:nvPr/>
          </p:nvGrpSpPr>
          <p:grpSpPr>
            <a:xfrm>
              <a:off x="1716064" y="2018534"/>
              <a:ext cx="1638244" cy="505121"/>
              <a:chOff x="1716064" y="2018534"/>
              <a:chExt cx="1638244" cy="505121"/>
            </a:xfrm>
          </p:grpSpPr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16D48BA6-D9D1-32C3-60C9-D52D0E89A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6064" y="2209994"/>
                <a:ext cx="266063" cy="31366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0E741478-8202-6621-E9A0-BED7372F01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4001" y="2018534"/>
                <a:ext cx="180307" cy="19576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BB70CD82-2C5F-68FF-4B05-3C3E0F03FA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7365" y="2209994"/>
                <a:ext cx="1203294" cy="4304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084C18A4-0AB2-5990-C8AF-7714823C7B69}"/>
              </a:ext>
            </a:extLst>
          </p:cNvPr>
          <p:cNvGrpSpPr/>
          <p:nvPr/>
        </p:nvGrpSpPr>
        <p:grpSpPr>
          <a:xfrm>
            <a:off x="2295248" y="2589664"/>
            <a:ext cx="3569079" cy="1399231"/>
            <a:chOff x="2295248" y="2540048"/>
            <a:chExt cx="3569079" cy="1399231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88DA7D89-C274-F562-21F8-E3D4AF4E8B22}"/>
                </a:ext>
              </a:extLst>
            </p:cNvPr>
            <p:cNvGrpSpPr/>
            <p:nvPr/>
          </p:nvGrpSpPr>
          <p:grpSpPr>
            <a:xfrm>
              <a:off x="3150815" y="3046786"/>
              <a:ext cx="2713512" cy="892493"/>
              <a:chOff x="3201615" y="2894386"/>
              <a:chExt cx="2713512" cy="892493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3A4B2B6-AE22-1C2F-7F74-C43F3F887EA7}"/>
                  </a:ext>
                </a:extLst>
              </p:cNvPr>
              <p:cNvSpPr/>
              <p:nvPr/>
            </p:nvSpPr>
            <p:spPr>
              <a:xfrm flipV="1">
                <a:off x="4670087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A06EE81E-B29D-E2BE-CC75-81DA3E2D0B48}"/>
                  </a:ext>
                </a:extLst>
              </p:cNvPr>
              <p:cNvGrpSpPr/>
              <p:nvPr/>
            </p:nvGrpSpPr>
            <p:grpSpPr>
              <a:xfrm>
                <a:off x="3201615" y="2894386"/>
                <a:ext cx="1440000" cy="892493"/>
                <a:chOff x="2747954" y="2894386"/>
                <a:chExt cx="1440000" cy="892493"/>
              </a:xfrm>
            </p:grpSpPr>
            <p:sp>
              <p:nvSpPr>
                <p:cNvPr id="37" name="矩形: 圓角 36">
                  <a:extLst>
                    <a:ext uri="{FF2B5EF4-FFF2-40B4-BE49-F238E27FC236}">
                      <a16:creationId xmlns:a16="http://schemas.microsoft.com/office/drawing/2014/main" id="{9B3F2ADF-0E26-E8E4-E99B-5FBE57235FA8}"/>
                    </a:ext>
                  </a:extLst>
                </p:cNvPr>
                <p:cNvSpPr/>
                <p:nvPr/>
              </p:nvSpPr>
              <p:spPr>
                <a:xfrm>
                  <a:off x="2747954" y="2894386"/>
                  <a:ext cx="1440000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B0876D6A-9A07-CFDD-3F5C-0D333B04D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flipH="1">
                  <a:off x="2782560" y="2926265"/>
                  <a:ext cx="1370173" cy="834748"/>
                </a:xfrm>
                <a:custGeom>
                  <a:avLst/>
                  <a:gdLst>
                    <a:gd name="connsiteX0" fmla="*/ 1990638 w 3313665"/>
                    <a:gd name="connsiteY0" fmla="*/ 0 h 1296224"/>
                    <a:gd name="connsiteX1" fmla="*/ 0 w 3313665"/>
                    <a:gd name="connsiteY1" fmla="*/ 407357 h 1296224"/>
                    <a:gd name="connsiteX2" fmla="*/ 0 w 3313665"/>
                    <a:gd name="connsiteY2" fmla="*/ 855986 h 1296224"/>
                    <a:gd name="connsiteX3" fmla="*/ 637320 w 3313665"/>
                    <a:gd name="connsiteY3" fmla="*/ 1296224 h 1296224"/>
                    <a:gd name="connsiteX4" fmla="*/ 2192454 w 3313665"/>
                    <a:gd name="connsiteY4" fmla="*/ 1296224 h 1296224"/>
                    <a:gd name="connsiteX5" fmla="*/ 3313665 w 3313665"/>
                    <a:gd name="connsiteY5" fmla="*/ 869902 h 1296224"/>
                    <a:gd name="connsiteX6" fmla="*/ 3313665 w 3313665"/>
                    <a:gd name="connsiteY6" fmla="*/ 137559 h 1296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13665" h="1296224">
                      <a:moveTo>
                        <a:pt x="1990638" y="0"/>
                      </a:moveTo>
                      <a:lnTo>
                        <a:pt x="0" y="407357"/>
                      </a:lnTo>
                      <a:lnTo>
                        <a:pt x="0" y="855986"/>
                      </a:lnTo>
                      <a:lnTo>
                        <a:pt x="637320" y="1296224"/>
                      </a:lnTo>
                      <a:lnTo>
                        <a:pt x="2192454" y="1296224"/>
                      </a:lnTo>
                      <a:lnTo>
                        <a:pt x="3313665" y="869902"/>
                      </a:lnTo>
                      <a:lnTo>
                        <a:pt x="3313665" y="137559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9" name="TextBox 15">
                <a:extLst>
                  <a:ext uri="{FF2B5EF4-FFF2-40B4-BE49-F238E27FC236}">
                    <a16:creationId xmlns:a16="http://schemas.microsoft.com/office/drawing/2014/main" id="{9F144A94-B64E-CC92-796B-1DDD625AB52A}"/>
                  </a:ext>
                </a:extLst>
              </p:cNvPr>
              <p:cNvSpPr txBox="1"/>
              <p:nvPr/>
            </p:nvSpPr>
            <p:spPr>
              <a:xfrm>
                <a:off x="4539876" y="3446684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>
                    <a:latin typeface="+mj-ea"/>
                    <a:ea typeface="+mj-ea"/>
                  </a:rPr>
                  <a:t>Glass</a:t>
                </a:r>
                <a:r>
                  <a:rPr lang="zh-TW" altLang="en-US" sz="1600" b="1">
                    <a:latin typeface="+mj-ea"/>
                    <a:ea typeface="+mj-ea"/>
                  </a:rPr>
                  <a:t>徐冷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5255FD47-7FD9-ACDF-EC44-D46CFF4C1171}"/>
                </a:ext>
              </a:extLst>
            </p:cNvPr>
            <p:cNvGrpSpPr/>
            <p:nvPr/>
          </p:nvGrpSpPr>
          <p:grpSpPr>
            <a:xfrm>
              <a:off x="2295248" y="2540048"/>
              <a:ext cx="1426646" cy="572277"/>
              <a:chOff x="2295248" y="2540048"/>
              <a:chExt cx="1426646" cy="572277"/>
            </a:xfrm>
          </p:grpSpPr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26788DFA-257F-0F50-282E-398FE7D67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5248" y="2540048"/>
                <a:ext cx="228270" cy="27269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>
                <a:extLst>
                  <a:ext uri="{FF2B5EF4-FFF2-40B4-BE49-F238E27FC236}">
                    <a16:creationId xmlns:a16="http://schemas.microsoft.com/office/drawing/2014/main" id="{D4BB72D2-93D2-65E6-48B0-AE9E797A2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5248" y="2806651"/>
                <a:ext cx="1426646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E6B593A7-418D-2283-81A1-7A3115A26B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2329" y="2802636"/>
                <a:ext cx="256742" cy="30968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884210C0-1A26-2F0B-16A0-C0B83532F1AF}"/>
              </a:ext>
            </a:extLst>
          </p:cNvPr>
          <p:cNvGrpSpPr/>
          <p:nvPr/>
        </p:nvGrpSpPr>
        <p:grpSpPr>
          <a:xfrm>
            <a:off x="4403448" y="2650057"/>
            <a:ext cx="4646498" cy="1337197"/>
            <a:chOff x="4403448" y="2600441"/>
            <a:chExt cx="4646498" cy="1337197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CFE5012-BEE3-562D-535A-B0520E3D109A}"/>
                </a:ext>
              </a:extLst>
            </p:cNvPr>
            <p:cNvGrpSpPr/>
            <p:nvPr/>
          </p:nvGrpSpPr>
          <p:grpSpPr>
            <a:xfrm>
              <a:off x="6076081" y="3045145"/>
              <a:ext cx="2973865" cy="892493"/>
              <a:chOff x="6126881" y="2892745"/>
              <a:chExt cx="2973865" cy="892493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218AFE6-E28C-12E8-E20A-AD565D2E56E2}"/>
                  </a:ext>
                </a:extLst>
              </p:cNvPr>
              <p:cNvSpPr/>
              <p:nvPr/>
            </p:nvSpPr>
            <p:spPr>
              <a:xfrm flipV="1">
                <a:off x="7855706" y="3629728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22B02CB-5DC4-A658-E025-49FD6ED55FC4}"/>
                  </a:ext>
                </a:extLst>
              </p:cNvPr>
              <p:cNvGrpSpPr/>
              <p:nvPr/>
            </p:nvGrpSpPr>
            <p:grpSpPr>
              <a:xfrm>
                <a:off x="6126881" y="2892745"/>
                <a:ext cx="1697338" cy="892493"/>
                <a:chOff x="5316748" y="2892745"/>
                <a:chExt cx="1697338" cy="892493"/>
              </a:xfrm>
            </p:grpSpPr>
            <p:sp>
              <p:nvSpPr>
                <p:cNvPr id="39" name="矩形: 圓角 38">
                  <a:extLst>
                    <a:ext uri="{FF2B5EF4-FFF2-40B4-BE49-F238E27FC236}">
                      <a16:creationId xmlns:a16="http://schemas.microsoft.com/office/drawing/2014/main" id="{FD8D58E0-0CFC-637D-78C4-70555AEDDA15}"/>
                    </a:ext>
                  </a:extLst>
                </p:cNvPr>
                <p:cNvSpPr/>
                <p:nvPr/>
              </p:nvSpPr>
              <p:spPr>
                <a:xfrm>
                  <a:off x="5316748" y="2892745"/>
                  <a:ext cx="1697338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92F31736-5D74-2BC5-F536-8DDCD5D5D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327946" y="2930419"/>
                  <a:ext cx="1660766" cy="839335"/>
                </a:xfrm>
                <a:prstGeom prst="rect">
                  <a:avLst/>
                </a:prstGeom>
              </p:spPr>
            </p:pic>
          </p:grpSp>
          <p:sp>
            <p:nvSpPr>
              <p:cNvPr id="50" name="TextBox 15">
                <a:extLst>
                  <a:ext uri="{FF2B5EF4-FFF2-40B4-BE49-F238E27FC236}">
                    <a16:creationId xmlns:a16="http://schemas.microsoft.com/office/drawing/2014/main" id="{F756D587-C247-A3CC-4C04-CA291020166C}"/>
                  </a:ext>
                </a:extLst>
              </p:cNvPr>
              <p:cNvSpPr txBox="1"/>
              <p:nvPr/>
            </p:nvSpPr>
            <p:spPr>
              <a:xfrm>
                <a:off x="7742031" y="3446684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精查設備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E19E38B5-0152-28F1-C2F6-1FCEB7347302}"/>
                </a:ext>
              </a:extLst>
            </p:cNvPr>
            <p:cNvGrpSpPr/>
            <p:nvPr/>
          </p:nvGrpSpPr>
          <p:grpSpPr>
            <a:xfrm>
              <a:off x="4403448" y="2600441"/>
              <a:ext cx="2210077" cy="569102"/>
              <a:chOff x="4403448" y="2600441"/>
              <a:chExt cx="2210077" cy="569102"/>
            </a:xfrm>
          </p:grpSpPr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57337AE5-4C0C-084F-8E70-E634EA4AC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9093" y="2600441"/>
                <a:ext cx="181722" cy="212303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C0BDC5BC-03B2-0B62-91C1-DA73B72B0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0953" y="2803476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9BD28182-B2B3-4687-7CB3-AA93D0113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3448" y="2806651"/>
                <a:ext cx="2210077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2AA1CCD7-CCF5-A886-4881-E83E067F76A4}"/>
              </a:ext>
            </a:extLst>
          </p:cNvPr>
          <p:cNvGrpSpPr/>
          <p:nvPr/>
        </p:nvGrpSpPr>
        <p:grpSpPr>
          <a:xfrm>
            <a:off x="6072666" y="1264491"/>
            <a:ext cx="2921063" cy="1364252"/>
            <a:chOff x="6072666" y="1214875"/>
            <a:chExt cx="2921063" cy="1364252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E1247A78-8CC5-14DD-3A3F-CA461E6D8442}"/>
                </a:ext>
              </a:extLst>
            </p:cNvPr>
            <p:cNvGrpSpPr/>
            <p:nvPr/>
          </p:nvGrpSpPr>
          <p:grpSpPr>
            <a:xfrm>
              <a:off x="6072666" y="1214875"/>
              <a:ext cx="2921063" cy="892493"/>
              <a:chOff x="6072666" y="1123117"/>
              <a:chExt cx="2921063" cy="892493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64A8DC1-C193-42CD-8ADC-40793A942BBA}"/>
                  </a:ext>
                </a:extLst>
              </p:cNvPr>
              <p:cNvSpPr/>
              <p:nvPr/>
            </p:nvSpPr>
            <p:spPr>
              <a:xfrm flipV="1">
                <a:off x="7748689" y="1843137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AAAC3CA4-C562-FD2E-C094-A69CD79C30D9}"/>
                  </a:ext>
                </a:extLst>
              </p:cNvPr>
              <p:cNvGrpSpPr/>
              <p:nvPr/>
            </p:nvGrpSpPr>
            <p:grpSpPr>
              <a:xfrm>
                <a:off x="6072666" y="1123117"/>
                <a:ext cx="1647406" cy="892493"/>
                <a:chOff x="5932966" y="1123117"/>
                <a:chExt cx="1647406" cy="892493"/>
              </a:xfrm>
            </p:grpSpPr>
            <p:sp>
              <p:nvSpPr>
                <p:cNvPr id="38" name="矩形: 圓角 37">
                  <a:extLst>
                    <a:ext uri="{FF2B5EF4-FFF2-40B4-BE49-F238E27FC236}">
                      <a16:creationId xmlns:a16="http://schemas.microsoft.com/office/drawing/2014/main" id="{05FD804F-F79D-F4B8-F559-63FA26B1DFBB}"/>
                    </a:ext>
                  </a:extLst>
                </p:cNvPr>
                <p:cNvSpPr/>
                <p:nvPr/>
              </p:nvSpPr>
              <p:spPr>
                <a:xfrm>
                  <a:off x="5932966" y="1123117"/>
                  <a:ext cx="1647406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2" name="圖片 21">
                  <a:extLst>
                    <a:ext uri="{FF2B5EF4-FFF2-40B4-BE49-F238E27FC236}">
                      <a16:creationId xmlns:a16="http://schemas.microsoft.com/office/drawing/2014/main" id="{9BF9F643-2649-C7CE-A1AC-C4A42449D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974078" y="1152090"/>
                  <a:ext cx="1563766" cy="833278"/>
                </a:xfrm>
                <a:custGeom>
                  <a:avLst/>
                  <a:gdLst>
                    <a:gd name="connsiteX0" fmla="*/ 955459 w 3232471"/>
                    <a:gd name="connsiteY0" fmla="*/ 0 h 1722474"/>
                    <a:gd name="connsiteX1" fmla="*/ 2809453 w 3232471"/>
                    <a:gd name="connsiteY1" fmla="*/ 0 h 1722474"/>
                    <a:gd name="connsiteX2" fmla="*/ 3232471 w 3232471"/>
                    <a:gd name="connsiteY2" fmla="*/ 143048 h 1722474"/>
                    <a:gd name="connsiteX3" fmla="*/ 3232471 w 3232471"/>
                    <a:gd name="connsiteY3" fmla="*/ 1029396 h 1722474"/>
                    <a:gd name="connsiteX4" fmla="*/ 2413687 w 3232471"/>
                    <a:gd name="connsiteY4" fmla="*/ 1722474 h 1722474"/>
                    <a:gd name="connsiteX5" fmla="*/ 264609 w 3232471"/>
                    <a:gd name="connsiteY5" fmla="*/ 1722474 h 1722474"/>
                    <a:gd name="connsiteX6" fmla="*/ 0 w 3232471"/>
                    <a:gd name="connsiteY6" fmla="*/ 1536962 h 1722474"/>
                    <a:gd name="connsiteX7" fmla="*/ 0 w 3232471"/>
                    <a:gd name="connsiteY7" fmla="*/ 495388 h 17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2471" h="1722474">
                      <a:moveTo>
                        <a:pt x="955459" y="0"/>
                      </a:moveTo>
                      <a:lnTo>
                        <a:pt x="2809453" y="0"/>
                      </a:lnTo>
                      <a:lnTo>
                        <a:pt x="3232471" y="143048"/>
                      </a:lnTo>
                      <a:lnTo>
                        <a:pt x="3232471" y="1029396"/>
                      </a:lnTo>
                      <a:lnTo>
                        <a:pt x="2413687" y="1722474"/>
                      </a:lnTo>
                      <a:lnTo>
                        <a:pt x="264609" y="1722474"/>
                      </a:lnTo>
                      <a:lnTo>
                        <a:pt x="0" y="1536962"/>
                      </a:lnTo>
                      <a:lnTo>
                        <a:pt x="0" y="495388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51" name="TextBox 15">
                <a:extLst>
                  <a:ext uri="{FF2B5EF4-FFF2-40B4-BE49-F238E27FC236}">
                    <a16:creationId xmlns:a16="http://schemas.microsoft.com/office/drawing/2014/main" id="{12D17E09-BEFF-37B1-05C0-8443E5B9952D}"/>
                  </a:ext>
                </a:extLst>
              </p:cNvPr>
              <p:cNvSpPr txBox="1"/>
              <p:nvPr/>
            </p:nvSpPr>
            <p:spPr>
              <a:xfrm>
                <a:off x="7623955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素板捆包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A1E37760-8E46-D168-45B0-0FAF672895A9}"/>
                </a:ext>
              </a:extLst>
            </p:cNvPr>
            <p:cNvGrpSpPr/>
            <p:nvPr/>
          </p:nvGrpSpPr>
          <p:grpSpPr>
            <a:xfrm>
              <a:off x="6502400" y="1977747"/>
              <a:ext cx="1558851" cy="601380"/>
              <a:chOff x="6502400" y="1977747"/>
              <a:chExt cx="1558851" cy="601380"/>
            </a:xfrm>
          </p:grpSpPr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DD51B801-00C3-9DCD-7D21-0B1CD0680C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2553" y="2325982"/>
                <a:ext cx="212348" cy="253145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E2DF65DC-403C-AA27-15DE-DC71B2124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2400" y="2332332"/>
                <a:ext cx="1558851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DA150D86-F70D-F5F5-5144-34FCADDF10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4851" y="1977747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0" name="TextBox 15">
            <a:extLst>
              <a:ext uri="{FF2B5EF4-FFF2-40B4-BE49-F238E27FC236}">
                <a16:creationId xmlns:a16="http://schemas.microsoft.com/office/drawing/2014/main" id="{DC91BA2D-5EEB-54F1-7831-B0110F327D88}"/>
              </a:ext>
            </a:extLst>
          </p:cNvPr>
          <p:cNvSpPr txBox="1"/>
          <p:nvPr/>
        </p:nvSpPr>
        <p:spPr>
          <a:xfrm>
            <a:off x="3405353" y="4003071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註：以上為素板生產簡單示意圖</a:t>
            </a:r>
            <a:endParaRPr lang="ja-JP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830612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1171755" y="45230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>
                <a:latin typeface="+mj-ea"/>
                <a:ea typeface="+mj-ea"/>
              </a:rPr>
              <a:t>原料投入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49" name="TextBox 15">
            <a:extLst>
              <a:ext uri="{FF2B5EF4-FFF2-40B4-BE49-F238E27FC236}">
                <a16:creationId xmlns:a16="http://schemas.microsoft.com/office/drawing/2014/main" id="{290FD9CE-D3B5-40F3-3A7D-061A944E428E}"/>
              </a:ext>
            </a:extLst>
          </p:cNvPr>
          <p:cNvSpPr txBox="1"/>
          <p:nvPr/>
        </p:nvSpPr>
        <p:spPr>
          <a:xfrm>
            <a:off x="1580239" y="1254176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各種原料投入的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重量調整、監控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0" name="TextBox 15">
            <a:extLst>
              <a:ext uri="{FF2B5EF4-FFF2-40B4-BE49-F238E27FC236}">
                <a16:creationId xmlns:a16="http://schemas.microsoft.com/office/drawing/2014/main" id="{0F2AD364-363E-C6F6-9E93-0FAAF92025F0}"/>
              </a:ext>
            </a:extLst>
          </p:cNvPr>
          <p:cNvSpPr txBox="1"/>
          <p:nvPr/>
        </p:nvSpPr>
        <p:spPr>
          <a:xfrm>
            <a:off x="4517831" y="1260971"/>
            <a:ext cx="11721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溫度監控、板幅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調整，氣體流量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操作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1" name="TextBox 15">
            <a:extLst>
              <a:ext uri="{FF2B5EF4-FFF2-40B4-BE49-F238E27FC236}">
                <a16:creationId xmlns:a16="http://schemas.microsoft.com/office/drawing/2014/main" id="{625C4CE1-88AE-C153-87DD-EA18B3AEE6F3}"/>
              </a:ext>
            </a:extLst>
          </p:cNvPr>
          <p:cNvSpPr txBox="1"/>
          <p:nvPr/>
        </p:nvSpPr>
        <p:spPr>
          <a:xfrm>
            <a:off x="1580239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原料投入窯爐的溶解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監控、調整，溫度調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整、</a:t>
            </a:r>
            <a:r>
              <a:rPr lang="en-US" altLang="zh-TW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Gas</a:t>
            </a:r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量操作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2" name="TextBox 15">
            <a:extLst>
              <a:ext uri="{FF2B5EF4-FFF2-40B4-BE49-F238E27FC236}">
                <a16:creationId xmlns:a16="http://schemas.microsoft.com/office/drawing/2014/main" id="{3C2D23FA-39A3-B0A9-E5B1-DA921565EE38}"/>
              </a:ext>
            </a:extLst>
          </p:cNvPr>
          <p:cNvSpPr txBox="1"/>
          <p:nvPr/>
        </p:nvSpPr>
        <p:spPr>
          <a:xfrm>
            <a:off x="4500102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原料投入窯爐的溶解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監控、調整，溫度調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整、</a:t>
            </a:r>
            <a:r>
              <a:rPr lang="en-US" altLang="zh-TW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Gas</a:t>
            </a:r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量操作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3" name="TextBox 15">
            <a:extLst>
              <a:ext uri="{FF2B5EF4-FFF2-40B4-BE49-F238E27FC236}">
                <a16:creationId xmlns:a16="http://schemas.microsoft.com/office/drawing/2014/main" id="{6F140818-92BC-932B-CD5B-8272DC250ACA}"/>
              </a:ext>
            </a:extLst>
          </p:cNvPr>
          <p:cNvSpPr txBox="1"/>
          <p:nvPr/>
        </p:nvSpPr>
        <p:spPr>
          <a:xfrm>
            <a:off x="7640088" y="1260971"/>
            <a:ext cx="13131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採板數量確認、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捆包前外觀檢查，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捆包後出荷表發行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4" name="TextBox 15">
            <a:extLst>
              <a:ext uri="{FF2B5EF4-FFF2-40B4-BE49-F238E27FC236}">
                <a16:creationId xmlns:a16="http://schemas.microsoft.com/office/drawing/2014/main" id="{920A4DE5-B786-54F7-E135-AB51965CD5E4}"/>
              </a:ext>
            </a:extLst>
          </p:cNvPr>
          <p:cNvSpPr txBox="1"/>
          <p:nvPr/>
        </p:nvSpPr>
        <p:spPr>
          <a:xfrm>
            <a:off x="7693088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Glass</a:t>
            </a:r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品質的檢查、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自動精查設備確認、</a:t>
            </a:r>
            <a:endParaRPr lang="en-US" altLang="zh-TW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品質數據的入力</a:t>
            </a:r>
            <a:endParaRPr lang="ja-JP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EE8CCC53-6D02-A72A-72E2-E73DD0715586}"/>
              </a:ext>
            </a:extLst>
          </p:cNvPr>
          <p:cNvSpPr/>
          <p:nvPr/>
        </p:nvSpPr>
        <p:spPr>
          <a:xfrm rot="5400000">
            <a:off x="2812379" y="4622645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BF1C470-14EE-B12E-EDAF-81C0F5E0CCFB}"/>
              </a:ext>
            </a:extLst>
          </p:cNvPr>
          <p:cNvSpPr txBox="1">
            <a:spLocks/>
          </p:cNvSpPr>
          <p:nvPr/>
        </p:nvSpPr>
        <p:spPr>
          <a:xfrm>
            <a:off x="2954771" y="4523030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HOT</a:t>
            </a:r>
            <a:r>
              <a:rPr lang="zh-TW" altLang="en-US" sz="1800" b="1">
                <a:latin typeface="+mj-ea"/>
                <a:ea typeface="+mj-ea"/>
              </a:rPr>
              <a:t>生產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327E042F-C7F9-CE79-ADE0-A570656CA619}"/>
              </a:ext>
            </a:extLst>
          </p:cNvPr>
          <p:cNvSpPr/>
          <p:nvPr/>
        </p:nvSpPr>
        <p:spPr>
          <a:xfrm rot="5400000">
            <a:off x="4627874" y="4622647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1DCA5B9E-E8EF-F540-BDF4-8B53AF2603D2}"/>
              </a:ext>
            </a:extLst>
          </p:cNvPr>
          <p:cNvSpPr txBox="1">
            <a:spLocks/>
          </p:cNvSpPr>
          <p:nvPr/>
        </p:nvSpPr>
        <p:spPr>
          <a:xfrm>
            <a:off x="4783165" y="4523031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COLD</a:t>
            </a:r>
            <a:r>
              <a:rPr lang="zh-TW" altLang="en-US" sz="1800" b="1">
                <a:latin typeface="+mj-ea"/>
                <a:ea typeface="+mj-ea"/>
              </a:rPr>
              <a:t>品質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>
            <a:off x="6708538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73" name="TextBox 15">
            <a:extLst>
              <a:ext uri="{FF2B5EF4-FFF2-40B4-BE49-F238E27FC236}">
                <a16:creationId xmlns:a16="http://schemas.microsoft.com/office/drawing/2014/main" id="{77600699-05C7-C9ED-ED79-04B5F0FA08C4}"/>
              </a:ext>
            </a:extLst>
          </p:cNvPr>
          <p:cNvSpPr txBox="1">
            <a:spLocks/>
          </p:cNvSpPr>
          <p:nvPr/>
        </p:nvSpPr>
        <p:spPr>
          <a:xfrm>
            <a:off x="7035505" y="4523029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HOT</a:t>
            </a:r>
            <a:r>
              <a:rPr lang="zh-TW" altLang="en-US" sz="1800" b="1">
                <a:latin typeface="+mj-ea"/>
                <a:ea typeface="+mj-ea"/>
              </a:rPr>
              <a:t>操作</a:t>
            </a:r>
            <a:r>
              <a:rPr lang="zh-TW" altLang="en-US" sz="1800" b="1">
                <a:solidFill>
                  <a:srgbClr val="FF6600"/>
                </a:solidFill>
                <a:latin typeface="+mj-ea"/>
                <a:ea typeface="+mj-ea"/>
              </a:rPr>
              <a:t>決策</a:t>
            </a:r>
            <a:endParaRPr lang="ja-JP" altLang="en-US" sz="1800" b="1">
              <a:solidFill>
                <a:srgbClr val="FF66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040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412509-F312-0220-4A94-824E346E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目標：</a:t>
            </a:r>
            <a:r>
              <a:rPr lang="en-US" altLang="zh-TW"/>
              <a:t>DX</a:t>
            </a:r>
            <a:r>
              <a:rPr lang="zh-TW" altLang="en-US"/>
              <a:t>工具解決</a:t>
            </a:r>
            <a:r>
              <a:rPr lang="ja-JP" altLang="en-US"/>
              <a:t>現場の困ること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82F6B1-8573-3B09-D503-3300F94A8624}"/>
              </a:ext>
            </a:extLst>
          </p:cNvPr>
          <p:cNvSpPr txBox="1"/>
          <p:nvPr/>
        </p:nvSpPr>
        <p:spPr>
          <a:xfrm>
            <a:off x="328725" y="2274636"/>
            <a:ext cx="4087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生產品質情報分散</a:t>
            </a:r>
            <a:r>
              <a:rPr kumimoji="1" lang="ja-JP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無法即時掌握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欠點情報參考性低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對生產破裂的擔心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79F8029-40FA-8DE3-A0C3-64F8CAB50770}"/>
              </a:ext>
            </a:extLst>
          </p:cNvPr>
          <p:cNvSpPr txBox="1"/>
          <p:nvPr/>
        </p:nvSpPr>
        <p:spPr>
          <a:xfrm>
            <a:off x="216000" y="1873536"/>
            <a:ext cx="715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2400" b="0" i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本頁內容可以在上一頁上顯示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AF22F8-7A8D-BD00-E82A-F50F4AA5F8CC}"/>
              </a:ext>
            </a:extLst>
          </p:cNvPr>
          <p:cNvSpPr txBox="1"/>
          <p:nvPr/>
        </p:nvSpPr>
        <p:spPr>
          <a:xfrm>
            <a:off x="216000" y="1075742"/>
            <a:ext cx="664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生產推進課是製一部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DX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推進的核心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藉由</a:t>
            </a:r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DX</a:t>
            </a:r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工具協助解決現場的</a:t>
            </a:r>
          </a:p>
        </p:txBody>
      </p:sp>
    </p:spTree>
    <p:extLst>
      <p:ext uri="{BB962C8B-B14F-4D97-AF65-F5344CB8AC3E}">
        <p14:creationId xmlns:p14="http://schemas.microsoft.com/office/powerpoint/2010/main" val="228459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2F500293-7246-DE62-6415-06B0EB6855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46957" y="702024"/>
            <a:ext cx="6623478" cy="4186344"/>
          </a:xfrm>
          <a:custGeom>
            <a:avLst/>
            <a:gdLst>
              <a:gd name="connsiteX0" fmla="*/ 622662 w 6623478"/>
              <a:gd name="connsiteY0" fmla="*/ 0 h 4186344"/>
              <a:gd name="connsiteX1" fmla="*/ 6000816 w 6623478"/>
              <a:gd name="connsiteY1" fmla="*/ 0 h 4186344"/>
              <a:gd name="connsiteX2" fmla="*/ 6057885 w 6623478"/>
              <a:gd name="connsiteY2" fmla="*/ 76317 h 4186344"/>
              <a:gd name="connsiteX3" fmla="*/ 6623478 w 6623478"/>
              <a:gd name="connsiteY3" fmla="*/ 1927942 h 4186344"/>
              <a:gd name="connsiteX4" fmla="*/ 5867238 w 6623478"/>
              <a:gd name="connsiteY4" fmla="*/ 4034516 h 4186344"/>
              <a:gd name="connsiteX5" fmla="*/ 5729247 w 6623478"/>
              <a:gd name="connsiteY5" fmla="*/ 4186344 h 4186344"/>
              <a:gd name="connsiteX6" fmla="*/ 894231 w 6623478"/>
              <a:gd name="connsiteY6" fmla="*/ 4186344 h 4186344"/>
              <a:gd name="connsiteX7" fmla="*/ 756240 w 6623478"/>
              <a:gd name="connsiteY7" fmla="*/ 4034516 h 4186344"/>
              <a:gd name="connsiteX8" fmla="*/ 0 w 6623478"/>
              <a:gd name="connsiteY8" fmla="*/ 1927942 h 4186344"/>
              <a:gd name="connsiteX9" fmla="*/ 565593 w 6623478"/>
              <a:gd name="connsiteY9" fmla="*/ 76317 h 4186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3478" h="4186344">
                <a:moveTo>
                  <a:pt x="622662" y="0"/>
                </a:moveTo>
                <a:lnTo>
                  <a:pt x="6000816" y="0"/>
                </a:lnTo>
                <a:lnTo>
                  <a:pt x="6057885" y="76317"/>
                </a:lnTo>
                <a:cubicBezTo>
                  <a:pt x="6414971" y="604874"/>
                  <a:pt x="6623478" y="1242059"/>
                  <a:pt x="6623478" y="1927942"/>
                </a:cubicBezTo>
                <a:cubicBezTo>
                  <a:pt x="6623478" y="2728140"/>
                  <a:pt x="6339677" y="3462052"/>
                  <a:pt x="5867238" y="4034516"/>
                </a:cubicBezTo>
                <a:lnTo>
                  <a:pt x="5729247" y="4186344"/>
                </a:lnTo>
                <a:lnTo>
                  <a:pt x="894231" y="4186344"/>
                </a:lnTo>
                <a:lnTo>
                  <a:pt x="756240" y="4034516"/>
                </a:lnTo>
                <a:cubicBezTo>
                  <a:pt x="283801" y="3462052"/>
                  <a:pt x="0" y="2728140"/>
                  <a:pt x="0" y="1927942"/>
                </a:cubicBezTo>
                <a:cubicBezTo>
                  <a:pt x="0" y="1242059"/>
                  <a:pt x="208507" y="604874"/>
                  <a:pt x="565593" y="76317"/>
                </a:cubicBezTo>
                <a:close/>
              </a:path>
            </a:pathLst>
          </a:custGeom>
          <a:gradFill flip="none" rotWithShape="1">
            <a:gsLst>
              <a:gs pos="0">
                <a:srgbClr val="7773A7">
                  <a:alpha val="80000"/>
                </a:srgbClr>
              </a:gs>
              <a:gs pos="50000">
                <a:srgbClr val="ACAACA">
                  <a:alpha val="70000"/>
                </a:srgbClr>
              </a:gs>
              <a:gs pos="100000">
                <a:srgbClr val="E1E0EC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9B5555-56D8-2049-9408-7B22FF70B241}"/>
              </a:ext>
            </a:extLst>
          </p:cNvPr>
          <p:cNvSpPr txBox="1"/>
          <p:nvPr/>
        </p:nvSpPr>
        <p:spPr>
          <a:xfrm>
            <a:off x="2178431" y="4441965"/>
            <a:ext cx="48013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ja-JP" altLang="en-US" sz="2400" b="1">
                <a:solidFill>
                  <a:srgbClr val="002855"/>
                </a:solidFill>
                <a:latin typeface="jf open 粉圓 2.0" panose="020B0000000000000000" pitchFamily="34" charset="-120"/>
                <a:cs typeface="Meiryo" charset="-128"/>
              </a:rPr>
              <a:t>データに基づいて意思決定を行う</a:t>
            </a:r>
            <a:endParaRPr kumimoji="1" lang="en-US" altLang="ja-JP" sz="2400" b="1">
              <a:solidFill>
                <a:srgbClr val="002855"/>
              </a:solidFill>
              <a:latin typeface="jf open 粉圓 2.0" panose="020B0000000000000000" pitchFamily="34" charset="-120"/>
              <a:cs typeface="Meiryo" charset="-128"/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18F1D237-FCE4-1285-E8CD-563022395B09}"/>
              </a:ext>
            </a:extLst>
          </p:cNvPr>
          <p:cNvSpPr txBox="1"/>
          <p:nvPr/>
        </p:nvSpPr>
        <p:spPr bwMode="auto">
          <a:xfrm>
            <a:off x="120860" y="207574"/>
            <a:ext cx="295465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製造一部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司令塔：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A23478B1-C220-3E59-A590-09351E7707BC}"/>
              </a:ext>
            </a:extLst>
          </p:cNvPr>
          <p:cNvGrpSpPr/>
          <p:nvPr/>
        </p:nvGrpSpPr>
        <p:grpSpPr>
          <a:xfrm>
            <a:off x="1694796" y="4577448"/>
            <a:ext cx="376038" cy="227153"/>
            <a:chOff x="1114871" y="4458058"/>
            <a:chExt cx="438183" cy="264693"/>
          </a:xfrm>
        </p:grpSpPr>
        <p:sp>
          <p:nvSpPr>
            <p:cNvPr id="111" name="等腰三角形 110">
              <a:extLst>
                <a:ext uri="{FF2B5EF4-FFF2-40B4-BE49-F238E27FC236}">
                  <a16:creationId xmlns:a16="http://schemas.microsoft.com/office/drawing/2014/main" id="{9068DAEE-D0F0-6986-46FF-716AC03A924B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2" name="等腰三角形 111">
              <a:extLst>
                <a:ext uri="{FF2B5EF4-FFF2-40B4-BE49-F238E27FC236}">
                  <a16:creationId xmlns:a16="http://schemas.microsoft.com/office/drawing/2014/main" id="{10A8C565-85CA-38BD-D32A-8B1C3AFBC73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B0270C43-3F65-9C72-18D9-CEA45F98B184}"/>
              </a:ext>
            </a:extLst>
          </p:cNvPr>
          <p:cNvGrpSpPr/>
          <p:nvPr/>
        </p:nvGrpSpPr>
        <p:grpSpPr>
          <a:xfrm flipH="1">
            <a:off x="7082383" y="4577448"/>
            <a:ext cx="376038" cy="227153"/>
            <a:chOff x="1114871" y="4458058"/>
            <a:chExt cx="438183" cy="264693"/>
          </a:xfrm>
        </p:grpSpPr>
        <p:sp>
          <p:nvSpPr>
            <p:cNvPr id="114" name="等腰三角形 113">
              <a:extLst>
                <a:ext uri="{FF2B5EF4-FFF2-40B4-BE49-F238E27FC236}">
                  <a16:creationId xmlns:a16="http://schemas.microsoft.com/office/drawing/2014/main" id="{4B68ACC0-1D7D-2F7A-33A9-58BC0EA86567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5" name="等腰三角形 114">
              <a:extLst>
                <a:ext uri="{FF2B5EF4-FFF2-40B4-BE49-F238E27FC236}">
                  <a16:creationId xmlns:a16="http://schemas.microsoft.com/office/drawing/2014/main" id="{331DB3F0-7DFB-5BCF-D070-65D8247E5572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D95DBF17-F9E3-04C4-E89A-B63C71D7344D}"/>
              </a:ext>
            </a:extLst>
          </p:cNvPr>
          <p:cNvGrpSpPr/>
          <p:nvPr/>
        </p:nvGrpSpPr>
        <p:grpSpPr>
          <a:xfrm>
            <a:off x="1354700" y="1042857"/>
            <a:ext cx="6328777" cy="3028521"/>
            <a:chOff x="1410633" y="1000329"/>
            <a:chExt cx="6328777" cy="3028521"/>
          </a:xfrm>
        </p:grpSpPr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E49073AA-56B4-824D-2C37-AB51341BA912}"/>
                </a:ext>
              </a:extLst>
            </p:cNvPr>
            <p:cNvGrpSpPr/>
            <p:nvPr/>
          </p:nvGrpSpPr>
          <p:grpSpPr>
            <a:xfrm>
              <a:off x="6377750" y="2690457"/>
              <a:ext cx="1192075" cy="484955"/>
              <a:chOff x="6406102" y="2887284"/>
              <a:chExt cx="1192075" cy="484955"/>
            </a:xfrm>
          </p:grpSpPr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D64AF21C-C1F5-3CF2-4706-99D0B2DD1D71}"/>
                  </a:ext>
                </a:extLst>
              </p:cNvPr>
              <p:cNvGrpSpPr/>
              <p:nvPr/>
            </p:nvGrpSpPr>
            <p:grpSpPr>
              <a:xfrm rot="1944170" flipV="1">
                <a:off x="6406102" y="3180632"/>
                <a:ext cx="378997" cy="191607"/>
                <a:chOff x="3005722" y="1961937"/>
                <a:chExt cx="378997" cy="191607"/>
              </a:xfrm>
            </p:grpSpPr>
            <p:cxnSp>
              <p:nvCxnSpPr>
                <p:cNvPr id="91" name="直線接點 90">
                  <a:extLst>
                    <a:ext uri="{FF2B5EF4-FFF2-40B4-BE49-F238E27FC236}">
                      <a16:creationId xmlns:a16="http://schemas.microsoft.com/office/drawing/2014/main" id="{FE8823A5-ADA9-B161-3C5C-07005FE24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05722" y="1961937"/>
                  <a:ext cx="153559" cy="83399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接點 89">
                  <a:extLst>
                    <a:ext uri="{FF2B5EF4-FFF2-40B4-BE49-F238E27FC236}">
                      <a16:creationId xmlns:a16="http://schemas.microsoft.com/office/drawing/2014/main" id="{0DC6BF7F-0334-49B4-FD4A-B75F6766EF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群組 79">
                <a:extLst>
                  <a:ext uri="{FF2B5EF4-FFF2-40B4-BE49-F238E27FC236}">
                    <a16:creationId xmlns:a16="http://schemas.microsoft.com/office/drawing/2014/main" id="{63187A9A-3C7A-5611-8DF4-BDB56AFDD2C0}"/>
                  </a:ext>
                </a:extLst>
              </p:cNvPr>
              <p:cNvGrpSpPr/>
              <p:nvPr/>
            </p:nvGrpSpPr>
            <p:grpSpPr>
              <a:xfrm>
                <a:off x="6609117" y="2887284"/>
                <a:ext cx="989060" cy="382008"/>
                <a:chOff x="6609117" y="2887284"/>
                <a:chExt cx="989060" cy="382008"/>
              </a:xfrm>
            </p:grpSpPr>
            <p:pic>
              <p:nvPicPr>
                <p:cNvPr id="77" name="圖片 76">
                  <a:extLst>
                    <a:ext uri="{FF2B5EF4-FFF2-40B4-BE49-F238E27FC236}">
                      <a16:creationId xmlns:a16="http://schemas.microsoft.com/office/drawing/2014/main" id="{269D5764-6A0A-C7AD-8F3E-D85C21C69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09117" y="3136050"/>
                  <a:ext cx="989060" cy="133242"/>
                </a:xfrm>
                <a:prstGeom prst="rect">
                  <a:avLst/>
                </a:prstGeom>
              </p:spPr>
            </p:pic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F90C3C4C-180B-34C8-AA9C-8585B42333C7}"/>
                    </a:ext>
                  </a:extLst>
                </p:cNvPr>
                <p:cNvSpPr/>
                <p:nvPr/>
              </p:nvSpPr>
              <p:spPr>
                <a:xfrm>
                  <a:off x="6630251" y="2887284"/>
                  <a:ext cx="877163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良品率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D87CEE0A-4E2A-B6D0-DF6D-B12361A32E98}"/>
                </a:ext>
              </a:extLst>
            </p:cNvPr>
            <p:cNvGrpSpPr/>
            <p:nvPr/>
          </p:nvGrpSpPr>
          <p:grpSpPr>
            <a:xfrm>
              <a:off x="1916084" y="1548046"/>
              <a:ext cx="1605845" cy="507527"/>
              <a:chOff x="1944436" y="1744873"/>
              <a:chExt cx="1605845" cy="507527"/>
            </a:xfrm>
          </p:grpSpPr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E44EF55D-F790-D9F3-0A65-CA91A7E38AD7}"/>
                  </a:ext>
                </a:extLst>
              </p:cNvPr>
              <p:cNvGrpSpPr/>
              <p:nvPr/>
            </p:nvGrpSpPr>
            <p:grpSpPr>
              <a:xfrm rot="19655830">
                <a:off x="3046724" y="1951132"/>
                <a:ext cx="503557" cy="301268"/>
                <a:chOff x="2654954" y="1779946"/>
                <a:chExt cx="503557" cy="301268"/>
              </a:xfrm>
            </p:grpSpPr>
            <p:cxnSp>
              <p:nvCxnSpPr>
                <p:cNvPr id="28" name="直線接點 27">
                  <a:extLst>
                    <a:ext uri="{FF2B5EF4-FFF2-40B4-BE49-F238E27FC236}">
                      <a16:creationId xmlns:a16="http://schemas.microsoft.com/office/drawing/2014/main" id="{E2FE7262-D4BE-9A8B-F1DF-9D7D8AF2E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4954" y="1779946"/>
                  <a:ext cx="469248" cy="30126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接點 31">
                  <a:extLst>
                    <a:ext uri="{FF2B5EF4-FFF2-40B4-BE49-F238E27FC236}">
                      <a16:creationId xmlns:a16="http://schemas.microsoft.com/office/drawing/2014/main" id="{EDFF6A14-78CD-C979-7E95-5AAE0C6BA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30793" y="1964589"/>
                  <a:ext cx="127718" cy="88032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4A9BEA29-C571-E986-2941-7B5C77B37565}"/>
                  </a:ext>
                </a:extLst>
              </p:cNvPr>
              <p:cNvGrpSpPr/>
              <p:nvPr/>
            </p:nvGrpSpPr>
            <p:grpSpPr>
              <a:xfrm>
                <a:off x="1944436" y="1744873"/>
                <a:ext cx="1193211" cy="395391"/>
                <a:chOff x="1972714" y="1439354"/>
                <a:chExt cx="1193211" cy="395391"/>
              </a:xfrm>
            </p:grpSpPr>
            <p:pic>
              <p:nvPicPr>
                <p:cNvPr id="54" name="圖片 53">
                  <a:extLst>
                    <a:ext uri="{FF2B5EF4-FFF2-40B4-BE49-F238E27FC236}">
                      <a16:creationId xmlns:a16="http://schemas.microsoft.com/office/drawing/2014/main" id="{03F36E3E-0C83-BBC6-AC4E-84311DBB5F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89295" y="1676235"/>
                  <a:ext cx="1176630" cy="158510"/>
                </a:xfrm>
                <a:prstGeom prst="rect">
                  <a:avLst/>
                </a:prstGeom>
              </p:spPr>
            </p:pic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896087D7-7415-C8C4-A3FF-9DF8F193EDF7}"/>
                    </a:ext>
                  </a:extLst>
                </p:cNvPr>
                <p:cNvSpPr txBox="1"/>
                <p:nvPr/>
              </p:nvSpPr>
              <p:spPr>
                <a:xfrm>
                  <a:off x="1972714" y="1439354"/>
                  <a:ext cx="1107997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ja-JP"/>
                  </a:defPPr>
                  <a:lvl1pPr algn="ctr">
                    <a:defRPr sz="1400">
                      <a:solidFill>
                        <a:schemeClr val="bg1"/>
                      </a:solidFill>
                      <a:latin typeface="jf open 粉圓 2.0" panose="020B0000000000000000" pitchFamily="34" charset="-120"/>
                      <a:ea typeface="jf open 粉圓 2.0" panose="020B0000000000000000" pitchFamily="34" charset="-12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環境管理</a:t>
                  </a:r>
                  <a:endParaRPr lang="en-US" altLang="zh-TW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9021BDB7-E642-6B55-AB55-5C605C6889E0}"/>
                </a:ext>
              </a:extLst>
            </p:cNvPr>
            <p:cNvGrpSpPr/>
            <p:nvPr/>
          </p:nvGrpSpPr>
          <p:grpSpPr>
            <a:xfrm>
              <a:off x="1410633" y="2564577"/>
              <a:ext cx="1329299" cy="376458"/>
              <a:chOff x="1438985" y="2761404"/>
              <a:chExt cx="1329299" cy="376458"/>
            </a:xfrm>
          </p:grpSpPr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FC0C0F74-3B13-E975-16C0-C01B85F06A32}"/>
                  </a:ext>
                </a:extLst>
              </p:cNvPr>
              <p:cNvGrpSpPr/>
              <p:nvPr/>
            </p:nvGrpSpPr>
            <p:grpSpPr>
              <a:xfrm rot="21374615" flipH="1">
                <a:off x="2298880" y="2916684"/>
                <a:ext cx="469404" cy="197251"/>
                <a:chOff x="2540378" y="1691246"/>
                <a:chExt cx="469404" cy="197251"/>
              </a:xfrm>
            </p:grpSpPr>
            <p:cxnSp>
              <p:nvCxnSpPr>
                <p:cNvPr id="39" name="直線接點 38">
                  <a:extLst>
                    <a:ext uri="{FF2B5EF4-FFF2-40B4-BE49-F238E27FC236}">
                      <a16:creationId xmlns:a16="http://schemas.microsoft.com/office/drawing/2014/main" id="{F610D9AD-6B69-9D79-DA78-DAC03A6E9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374615">
                  <a:off x="2541542" y="1888497"/>
                  <a:ext cx="468240" cy="0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DEEADA81-ACB7-1B3E-E85A-BFF6D3D5A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374615" flipV="1">
                  <a:off x="2540378" y="1691246"/>
                  <a:ext cx="316560" cy="195144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A836F027-8217-821F-859B-7BF7A35D04C8}"/>
                  </a:ext>
                </a:extLst>
              </p:cNvPr>
              <p:cNvGrpSpPr/>
              <p:nvPr/>
            </p:nvGrpSpPr>
            <p:grpSpPr>
              <a:xfrm>
                <a:off x="1438985" y="2761404"/>
                <a:ext cx="884265" cy="376458"/>
                <a:chOff x="1693853" y="2943550"/>
                <a:chExt cx="884265" cy="376458"/>
              </a:xfrm>
            </p:grpSpPr>
            <p:pic>
              <p:nvPicPr>
                <p:cNvPr id="55" name="圖片 54">
                  <a:extLst>
                    <a:ext uri="{FF2B5EF4-FFF2-40B4-BE49-F238E27FC236}">
                      <a16:creationId xmlns:a16="http://schemas.microsoft.com/office/drawing/2014/main" id="{C6671C10-663D-05BE-EF23-F3E393A51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93853" y="3200884"/>
                  <a:ext cx="884265" cy="119124"/>
                </a:xfrm>
                <a:prstGeom prst="rect">
                  <a:avLst/>
                </a:prstGeom>
              </p:spPr>
            </p:pic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1667C0F2-4A9C-4E5A-C656-E175F5FC67D9}"/>
                    </a:ext>
                  </a:extLst>
                </p:cNvPr>
                <p:cNvSpPr/>
                <p:nvPr/>
              </p:nvSpPr>
              <p:spPr>
                <a:xfrm>
                  <a:off x="1774760" y="2943550"/>
                  <a:ext cx="646331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人員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8C265B11-6B5F-24A5-15F8-8517043CB80B}"/>
                </a:ext>
              </a:extLst>
            </p:cNvPr>
            <p:cNvGrpSpPr/>
            <p:nvPr/>
          </p:nvGrpSpPr>
          <p:grpSpPr>
            <a:xfrm>
              <a:off x="2009099" y="3519916"/>
              <a:ext cx="2347825" cy="508934"/>
              <a:chOff x="2037451" y="3716743"/>
              <a:chExt cx="2347825" cy="508934"/>
            </a:xfrm>
          </p:grpSpPr>
          <p:grpSp>
            <p:nvGrpSpPr>
              <p:cNvPr id="67" name="群組 66">
                <a:extLst>
                  <a:ext uri="{FF2B5EF4-FFF2-40B4-BE49-F238E27FC236}">
                    <a16:creationId xmlns:a16="http://schemas.microsoft.com/office/drawing/2014/main" id="{FCE4BA6A-4E7F-9E2F-CE89-96A31BA87B0A}"/>
                  </a:ext>
                </a:extLst>
              </p:cNvPr>
              <p:cNvGrpSpPr/>
              <p:nvPr/>
            </p:nvGrpSpPr>
            <p:grpSpPr>
              <a:xfrm rot="19655830">
                <a:off x="3660370" y="4043472"/>
                <a:ext cx="724906" cy="182205"/>
                <a:chOff x="2471903" y="1825349"/>
                <a:chExt cx="724906" cy="182205"/>
              </a:xfrm>
            </p:grpSpPr>
            <p:cxnSp>
              <p:nvCxnSpPr>
                <p:cNvPr id="68" name="直線接點 67">
                  <a:extLst>
                    <a:ext uri="{FF2B5EF4-FFF2-40B4-BE49-F238E27FC236}">
                      <a16:creationId xmlns:a16="http://schemas.microsoft.com/office/drawing/2014/main" id="{D144126D-BD05-D8AD-8F2F-6790E36670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V="1">
                  <a:off x="2471903" y="1891687"/>
                  <a:ext cx="707366" cy="1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線接點 68">
                  <a:extLst>
                    <a:ext uri="{FF2B5EF4-FFF2-40B4-BE49-F238E27FC236}">
                      <a16:creationId xmlns:a16="http://schemas.microsoft.com/office/drawing/2014/main" id="{B1796A5F-8A63-945D-F35D-F7197F03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2876167" y="1825349"/>
                  <a:ext cx="320642" cy="182205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5629BCF3-E3EA-D7C5-40FF-EFD58B59C087}"/>
                  </a:ext>
                </a:extLst>
              </p:cNvPr>
              <p:cNvGrpSpPr/>
              <p:nvPr/>
            </p:nvGrpSpPr>
            <p:grpSpPr>
              <a:xfrm>
                <a:off x="2037451" y="3716743"/>
                <a:ext cx="1699586" cy="455079"/>
                <a:chOff x="2177755" y="3895188"/>
                <a:chExt cx="1699586" cy="455079"/>
              </a:xfrm>
            </p:grpSpPr>
            <p:pic>
              <p:nvPicPr>
                <p:cNvPr id="57" name="圖片 56">
                  <a:extLst>
                    <a:ext uri="{FF2B5EF4-FFF2-40B4-BE49-F238E27FC236}">
                      <a16:creationId xmlns:a16="http://schemas.microsoft.com/office/drawing/2014/main" id="{5A8B6084-F07E-4CBD-2017-B2635BC193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78735" y="4136432"/>
                  <a:ext cx="1698606" cy="213835"/>
                </a:xfrm>
                <a:prstGeom prst="rect">
                  <a:avLst/>
                </a:prstGeom>
              </p:spPr>
            </p:pic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0CA9BEFF-2CFB-A08A-BE29-C2309B99780A}"/>
                    </a:ext>
                  </a:extLst>
                </p:cNvPr>
                <p:cNvSpPr/>
                <p:nvPr/>
              </p:nvSpPr>
              <p:spPr>
                <a:xfrm>
                  <a:off x="2177755" y="3895188"/>
                  <a:ext cx="1569660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設備即時狀態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705B9D6B-4792-52AD-6EB7-5AC26FA38ABF}"/>
                </a:ext>
              </a:extLst>
            </p:cNvPr>
            <p:cNvGrpSpPr/>
            <p:nvPr/>
          </p:nvGrpSpPr>
          <p:grpSpPr>
            <a:xfrm>
              <a:off x="6301172" y="1895042"/>
              <a:ext cx="1438238" cy="392513"/>
              <a:chOff x="6329524" y="2091869"/>
              <a:chExt cx="1438238" cy="392513"/>
            </a:xfrm>
          </p:grpSpPr>
          <p:grpSp>
            <p:nvGrpSpPr>
              <p:cNvPr id="83" name="群組 82">
                <a:extLst>
                  <a:ext uri="{FF2B5EF4-FFF2-40B4-BE49-F238E27FC236}">
                    <a16:creationId xmlns:a16="http://schemas.microsoft.com/office/drawing/2014/main" id="{DF146341-0967-A264-93C8-FE9C301D3070}"/>
                  </a:ext>
                </a:extLst>
              </p:cNvPr>
              <p:cNvGrpSpPr/>
              <p:nvPr/>
            </p:nvGrpSpPr>
            <p:grpSpPr>
              <a:xfrm rot="19655830">
                <a:off x="6329524" y="2273435"/>
                <a:ext cx="381028" cy="184616"/>
                <a:chOff x="3003691" y="1968928"/>
                <a:chExt cx="381028" cy="184616"/>
              </a:xfrm>
            </p:grpSpPr>
            <p:cxnSp>
              <p:nvCxnSpPr>
                <p:cNvPr id="84" name="直線接點 83">
                  <a:extLst>
                    <a:ext uri="{FF2B5EF4-FFF2-40B4-BE49-F238E27FC236}">
                      <a16:creationId xmlns:a16="http://schemas.microsoft.com/office/drawing/2014/main" id="{9906728B-6973-22C8-AF02-F85A1CF1BF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接點 84">
                  <a:extLst>
                    <a:ext uri="{FF2B5EF4-FFF2-40B4-BE49-F238E27FC236}">
                      <a16:creationId xmlns:a16="http://schemas.microsoft.com/office/drawing/2014/main" id="{7D516896-1842-ACF7-F5C8-ADDD1DE2F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03691" y="1968928"/>
                  <a:ext cx="153559" cy="7581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群組 80">
                <a:extLst>
                  <a:ext uri="{FF2B5EF4-FFF2-40B4-BE49-F238E27FC236}">
                    <a16:creationId xmlns:a16="http://schemas.microsoft.com/office/drawing/2014/main" id="{93D28BCA-9C3A-3B56-FF98-6D2A5C915EBD}"/>
                  </a:ext>
                </a:extLst>
              </p:cNvPr>
              <p:cNvGrpSpPr/>
              <p:nvPr/>
            </p:nvGrpSpPr>
            <p:grpSpPr>
              <a:xfrm>
                <a:off x="6591132" y="2091869"/>
                <a:ext cx="1176630" cy="392513"/>
                <a:chOff x="6593336" y="2177986"/>
                <a:chExt cx="1176630" cy="392513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1D0E3DD7-59B0-75EC-4F87-D6CF158E0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93336" y="2411989"/>
                  <a:ext cx="1176630" cy="158510"/>
                </a:xfrm>
                <a:prstGeom prst="rect">
                  <a:avLst/>
                </a:prstGeom>
              </p:spPr>
            </p:pic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E1AF5CCB-E07B-2805-A929-B4C50FA255D7}"/>
                    </a:ext>
                  </a:extLst>
                </p:cNvPr>
                <p:cNvSpPr/>
                <p:nvPr/>
              </p:nvSpPr>
              <p:spPr>
                <a:xfrm>
                  <a:off x="6606036" y="2177986"/>
                  <a:ext cx="1107997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製品在庫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68B946B1-DA9F-5136-B3BA-B9E7AECCB355}"/>
                </a:ext>
              </a:extLst>
            </p:cNvPr>
            <p:cNvGrpSpPr/>
            <p:nvPr/>
          </p:nvGrpSpPr>
          <p:grpSpPr>
            <a:xfrm>
              <a:off x="5494843" y="3462691"/>
              <a:ext cx="1791261" cy="428344"/>
              <a:chOff x="5523195" y="3659518"/>
              <a:chExt cx="1791261" cy="428344"/>
            </a:xfrm>
          </p:grpSpPr>
          <p:grpSp>
            <p:nvGrpSpPr>
              <p:cNvPr id="92" name="群組 91">
                <a:extLst>
                  <a:ext uri="{FF2B5EF4-FFF2-40B4-BE49-F238E27FC236}">
                    <a16:creationId xmlns:a16="http://schemas.microsoft.com/office/drawing/2014/main" id="{33C3207D-F852-EDAF-F815-5A3D01C25188}"/>
                  </a:ext>
                </a:extLst>
              </p:cNvPr>
              <p:cNvGrpSpPr/>
              <p:nvPr/>
            </p:nvGrpSpPr>
            <p:grpSpPr>
              <a:xfrm rot="19655830">
                <a:off x="5523195" y="3867296"/>
                <a:ext cx="404832" cy="181883"/>
                <a:chOff x="2979887" y="1971661"/>
                <a:chExt cx="404832" cy="181883"/>
              </a:xfrm>
            </p:grpSpPr>
            <p:cxnSp>
              <p:nvCxnSpPr>
                <p:cNvPr id="93" name="直線接點 92">
                  <a:extLst>
                    <a:ext uri="{FF2B5EF4-FFF2-40B4-BE49-F238E27FC236}">
                      <a16:creationId xmlns:a16="http://schemas.microsoft.com/office/drawing/2014/main" id="{C48EACAA-5655-BEBB-6F21-E5024ED4A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接點 93">
                  <a:extLst>
                    <a:ext uri="{FF2B5EF4-FFF2-40B4-BE49-F238E27FC236}">
                      <a16:creationId xmlns:a16="http://schemas.microsoft.com/office/drawing/2014/main" id="{789B2B30-B7D9-9A9A-5D62-3FD45344C9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2979887" y="1971661"/>
                  <a:ext cx="176569" cy="6616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群組 74">
                <a:extLst>
                  <a:ext uri="{FF2B5EF4-FFF2-40B4-BE49-F238E27FC236}">
                    <a16:creationId xmlns:a16="http://schemas.microsoft.com/office/drawing/2014/main" id="{FE887CEE-60BB-D800-9020-16C2B1E238F9}"/>
                  </a:ext>
                </a:extLst>
              </p:cNvPr>
              <p:cNvGrpSpPr/>
              <p:nvPr/>
            </p:nvGrpSpPr>
            <p:grpSpPr>
              <a:xfrm>
                <a:off x="5777837" y="3659518"/>
                <a:ext cx="1536619" cy="428344"/>
                <a:chOff x="5384998" y="4022881"/>
                <a:chExt cx="1536619" cy="428344"/>
              </a:xfrm>
            </p:grpSpPr>
            <p:pic>
              <p:nvPicPr>
                <p:cNvPr id="74" name="圖片 73">
                  <a:extLst>
                    <a:ext uri="{FF2B5EF4-FFF2-40B4-BE49-F238E27FC236}">
                      <a16:creationId xmlns:a16="http://schemas.microsoft.com/office/drawing/2014/main" id="{817AE598-72BD-022C-CABE-4EE8B886B0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998" y="4257782"/>
                  <a:ext cx="1536619" cy="193443"/>
                </a:xfrm>
                <a:prstGeom prst="rect">
                  <a:avLst/>
                </a:prstGeom>
              </p:spPr>
            </p:pic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A61F247A-2576-E998-7BA9-7274DBD47896}"/>
                    </a:ext>
                  </a:extLst>
                </p:cNvPr>
                <p:cNvSpPr/>
                <p:nvPr/>
              </p:nvSpPr>
              <p:spPr>
                <a:xfrm>
                  <a:off x="5464844" y="4022881"/>
                  <a:ext cx="1338828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原物料情報</a:t>
                  </a:r>
                  <a:endParaRPr kumimoji="1" lang="zh-TW" altLang="en-US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52246C73-5F32-356F-45D8-80A84916F434}"/>
                </a:ext>
              </a:extLst>
            </p:cNvPr>
            <p:cNvGrpSpPr/>
            <p:nvPr/>
          </p:nvGrpSpPr>
          <p:grpSpPr>
            <a:xfrm>
              <a:off x="5584792" y="1116482"/>
              <a:ext cx="1048958" cy="375658"/>
              <a:chOff x="5613144" y="1313309"/>
              <a:chExt cx="1048958" cy="375658"/>
            </a:xfrm>
          </p:grpSpPr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48EEEC33-1CD2-44DC-EBD6-86E0141B2A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3144" y="1634951"/>
                <a:ext cx="235431" cy="1227"/>
              </a:xfrm>
              <a:prstGeom prst="line">
                <a:avLst/>
              </a:prstGeom>
              <a:ln w="15875" cap="rnd">
                <a:solidFill>
                  <a:srgbClr val="03B9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群組 81">
                <a:extLst>
                  <a:ext uri="{FF2B5EF4-FFF2-40B4-BE49-F238E27FC236}">
                    <a16:creationId xmlns:a16="http://schemas.microsoft.com/office/drawing/2014/main" id="{A0012AE2-4CE0-19D3-2EB4-DB9B4A5716D2}"/>
                  </a:ext>
                </a:extLst>
              </p:cNvPr>
              <p:cNvGrpSpPr/>
              <p:nvPr/>
            </p:nvGrpSpPr>
            <p:grpSpPr>
              <a:xfrm>
                <a:off x="5777837" y="1313309"/>
                <a:ext cx="884265" cy="375658"/>
                <a:chOff x="5641911" y="1254039"/>
                <a:chExt cx="884265" cy="375658"/>
              </a:xfrm>
            </p:grpSpPr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B0795AC2-6B9A-8B2D-0642-79349DE33B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41911" y="1510573"/>
                  <a:ext cx="884265" cy="119124"/>
                </a:xfrm>
                <a:prstGeom prst="rect">
                  <a:avLst/>
                </a:prstGeom>
              </p:spPr>
            </p:pic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B7F2B1A3-E32F-5FE3-A6BF-5CF71FAFA4CA}"/>
                    </a:ext>
                  </a:extLst>
                </p:cNvPr>
                <p:cNvSpPr txBox="1"/>
                <p:nvPr/>
              </p:nvSpPr>
              <p:spPr>
                <a:xfrm>
                  <a:off x="5737086" y="1254039"/>
                  <a:ext cx="646331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ja-JP"/>
                  </a:defPPr>
                  <a:lvl1pPr algn="ctr">
                    <a:defRPr sz="1400">
                      <a:solidFill>
                        <a:schemeClr val="bg1"/>
                      </a:solidFill>
                      <a:latin typeface="jf open 粉圓 2.0" panose="020B0000000000000000" pitchFamily="34" charset="-120"/>
                      <a:ea typeface="jf open 粉圓 2.0" panose="020B0000000000000000" pitchFamily="34" charset="-12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TW" altLang="en-US" sz="1800" b="1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成本</a:t>
                  </a:r>
                  <a:endParaRPr lang="en-US" altLang="zh-TW" sz="18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18" name="群組 117">
              <a:extLst>
                <a:ext uri="{FF2B5EF4-FFF2-40B4-BE49-F238E27FC236}">
                  <a16:creationId xmlns:a16="http://schemas.microsoft.com/office/drawing/2014/main" id="{5A6DA9EA-C328-D376-4F41-0C3CA1D52178}"/>
                </a:ext>
              </a:extLst>
            </p:cNvPr>
            <p:cNvGrpSpPr/>
            <p:nvPr/>
          </p:nvGrpSpPr>
          <p:grpSpPr>
            <a:xfrm>
              <a:off x="2102205" y="1000329"/>
              <a:ext cx="4486994" cy="2900302"/>
              <a:chOff x="2102205" y="1000329"/>
              <a:chExt cx="4486994" cy="2900302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3732EDD1-A9BA-472F-A062-DAE516AF15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26" b="726"/>
              <a:stretch/>
            </p:blipFill>
            <p:spPr>
              <a:xfrm>
                <a:off x="2102205" y="1103242"/>
                <a:ext cx="4486994" cy="2797389"/>
              </a:xfrm>
              <a:prstGeom prst="rect">
                <a:avLst/>
              </a:prstGeom>
            </p:spPr>
          </p:pic>
          <p:sp>
            <p:nvSpPr>
              <p:cNvPr id="117" name="橢圓 116">
                <a:extLst>
                  <a:ext uri="{FF2B5EF4-FFF2-40B4-BE49-F238E27FC236}">
                    <a16:creationId xmlns:a16="http://schemas.microsoft.com/office/drawing/2014/main" id="{7939A337-F9C2-FE92-2D65-63C81A9329E4}"/>
                  </a:ext>
                </a:extLst>
              </p:cNvPr>
              <p:cNvSpPr/>
              <p:nvPr/>
            </p:nvSpPr>
            <p:spPr>
              <a:xfrm>
                <a:off x="4050248" y="1000329"/>
                <a:ext cx="884266" cy="430286"/>
              </a:xfrm>
              <a:prstGeom prst="ellipse">
                <a:avLst/>
              </a:prstGeom>
              <a:gradFill flip="none" rotWithShape="1">
                <a:gsLst>
                  <a:gs pos="0">
                    <a:srgbClr val="8ED6FE"/>
                  </a:gs>
                  <a:gs pos="59000">
                    <a:srgbClr val="BAF3FE"/>
                  </a:gs>
                  <a:gs pos="100000">
                    <a:srgbClr val="CAFEF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rgbClr val="CCF3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45AC17B2-7536-D707-EFD5-AD9FE971885B}"/>
              </a:ext>
            </a:extLst>
          </p:cNvPr>
          <p:cNvGrpSpPr/>
          <p:nvPr/>
        </p:nvGrpSpPr>
        <p:grpSpPr>
          <a:xfrm>
            <a:off x="-345226" y="1715132"/>
            <a:ext cx="9379035" cy="1933672"/>
            <a:chOff x="-345226" y="1651340"/>
            <a:chExt cx="9379035" cy="1933672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3FFBA0BC-C354-4942-E8A5-4F84CFD1CF37}"/>
                </a:ext>
              </a:extLst>
            </p:cNvPr>
            <p:cNvSpPr txBox="1"/>
            <p:nvPr/>
          </p:nvSpPr>
          <p:spPr>
            <a:xfrm>
              <a:off x="232083" y="2361268"/>
              <a:ext cx="902811" cy="5232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28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訂單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9671519-076F-A297-84E8-4531E23EEF88}"/>
                </a:ext>
              </a:extLst>
            </p:cNvPr>
            <p:cNvSpPr txBox="1"/>
            <p:nvPr/>
          </p:nvSpPr>
          <p:spPr>
            <a:xfrm>
              <a:off x="8009106" y="2361268"/>
              <a:ext cx="902811" cy="5232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28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出荷</a:t>
              </a:r>
            </a:p>
          </p:txBody>
        </p: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D5833E42-7C3B-7AA0-3D31-04E3FF5351BD}"/>
                </a:ext>
              </a:extLst>
            </p:cNvPr>
            <p:cNvGrpSpPr/>
            <p:nvPr/>
          </p:nvGrpSpPr>
          <p:grpSpPr>
            <a:xfrm>
              <a:off x="-345226" y="1651340"/>
              <a:ext cx="9379035" cy="574866"/>
              <a:chOff x="282722" y="1686643"/>
              <a:chExt cx="9379035" cy="574866"/>
            </a:xfrm>
          </p:grpSpPr>
          <p:grpSp>
            <p:nvGrpSpPr>
              <p:cNvPr id="121" name="群組 120">
                <a:extLst>
                  <a:ext uri="{FF2B5EF4-FFF2-40B4-BE49-F238E27FC236}">
                    <a16:creationId xmlns:a16="http://schemas.microsoft.com/office/drawing/2014/main" id="{ED1E0CA7-E173-B54D-0976-6A903C8B97B4}"/>
                  </a:ext>
                </a:extLst>
              </p:cNvPr>
              <p:cNvGrpSpPr/>
              <p:nvPr/>
            </p:nvGrpSpPr>
            <p:grpSpPr>
              <a:xfrm>
                <a:off x="282722" y="1686643"/>
                <a:ext cx="8610874" cy="570451"/>
                <a:chOff x="282722" y="1686643"/>
                <a:chExt cx="8610874" cy="570451"/>
              </a:xfrm>
            </p:grpSpPr>
            <p:cxnSp>
              <p:nvCxnSpPr>
                <p:cNvPr id="124" name="直線接點 123">
                  <a:extLst>
                    <a:ext uri="{FF2B5EF4-FFF2-40B4-BE49-F238E27FC236}">
                      <a16:creationId xmlns:a16="http://schemas.microsoft.com/office/drawing/2014/main" id="{DCFFCCF3-C39B-01BE-5117-93A2C3362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5164" y="2257094"/>
                  <a:ext cx="468000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線接點 124">
                  <a:extLst>
                    <a:ext uri="{FF2B5EF4-FFF2-40B4-BE49-F238E27FC236}">
                      <a16:creationId xmlns:a16="http://schemas.microsoft.com/office/drawing/2014/main" id="{E1925525-A99C-8B4D-317C-2677C9B73877}"/>
                    </a:ext>
                  </a:extLst>
                </p:cNvPr>
                <p:cNvCxnSpPr/>
                <p:nvPr/>
              </p:nvCxnSpPr>
              <p:spPr>
                <a:xfrm flipH="1" flipV="1">
                  <a:off x="8338959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線接點 132">
                  <a:extLst>
                    <a:ext uri="{FF2B5EF4-FFF2-40B4-BE49-F238E27FC236}">
                      <a16:creationId xmlns:a16="http://schemas.microsoft.com/office/drawing/2014/main" id="{92B283D1-919C-B380-509E-D276506D9F64}"/>
                    </a:ext>
                  </a:extLst>
                </p:cNvPr>
                <p:cNvCxnSpPr/>
                <p:nvPr/>
              </p:nvCxnSpPr>
              <p:spPr>
                <a:xfrm flipH="1" flipV="1">
                  <a:off x="985296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接點 146">
                  <a:extLst>
                    <a:ext uri="{FF2B5EF4-FFF2-40B4-BE49-F238E27FC236}">
                      <a16:creationId xmlns:a16="http://schemas.microsoft.com/office/drawing/2014/main" id="{E6EEF6DE-9731-C8C1-09F7-35C3551C5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722" y="2257094"/>
                  <a:ext cx="1264391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平行四邊形 121">
                <a:extLst>
                  <a:ext uri="{FF2B5EF4-FFF2-40B4-BE49-F238E27FC236}">
                    <a16:creationId xmlns:a16="http://schemas.microsoft.com/office/drawing/2014/main" id="{8A816D06-FA00-5CBF-FAE1-9A4D3486CCCE}"/>
                  </a:ext>
                </a:extLst>
              </p:cNvPr>
              <p:cNvSpPr/>
              <p:nvPr/>
            </p:nvSpPr>
            <p:spPr>
              <a:xfrm flipH="1">
                <a:off x="8437645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平行四邊形 122">
                <a:extLst>
                  <a:ext uri="{FF2B5EF4-FFF2-40B4-BE49-F238E27FC236}">
                    <a16:creationId xmlns:a16="http://schemas.microsoft.com/office/drawing/2014/main" id="{2880CEE8-6958-F049-70E9-E84D7A3BA596}"/>
                  </a:ext>
                </a:extLst>
              </p:cNvPr>
              <p:cNvSpPr/>
              <p:nvPr/>
            </p:nvSpPr>
            <p:spPr>
              <a:xfrm flipH="1">
                <a:off x="8823557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34" name="平行四邊形 133">
                <a:extLst>
                  <a:ext uri="{FF2B5EF4-FFF2-40B4-BE49-F238E27FC236}">
                    <a16:creationId xmlns:a16="http://schemas.microsoft.com/office/drawing/2014/main" id="{9E4E5334-624C-6A61-E609-BDF9E3F8CDB1}"/>
                  </a:ext>
                </a:extLst>
              </p:cNvPr>
              <p:cNvSpPr/>
              <p:nvPr/>
            </p:nvSpPr>
            <p:spPr>
              <a:xfrm flipH="1">
                <a:off x="1083982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35" name="平行四邊形 134">
                <a:extLst>
                  <a:ext uri="{FF2B5EF4-FFF2-40B4-BE49-F238E27FC236}">
                    <a16:creationId xmlns:a16="http://schemas.microsoft.com/office/drawing/2014/main" id="{B265A418-B572-F80E-26F6-226615EA127E}"/>
                  </a:ext>
                </a:extLst>
              </p:cNvPr>
              <p:cNvSpPr/>
              <p:nvPr/>
            </p:nvSpPr>
            <p:spPr>
              <a:xfrm flipH="1">
                <a:off x="1469894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63" name="群組 162">
              <a:extLst>
                <a:ext uri="{FF2B5EF4-FFF2-40B4-BE49-F238E27FC236}">
                  <a16:creationId xmlns:a16="http://schemas.microsoft.com/office/drawing/2014/main" id="{C6E61FC2-46E7-864F-F681-DE01D3560334}"/>
                </a:ext>
              </a:extLst>
            </p:cNvPr>
            <p:cNvGrpSpPr/>
            <p:nvPr/>
          </p:nvGrpSpPr>
          <p:grpSpPr>
            <a:xfrm flipV="1">
              <a:off x="-345226" y="3010146"/>
              <a:ext cx="9379035" cy="574866"/>
              <a:chOff x="282722" y="1686643"/>
              <a:chExt cx="9379035" cy="574866"/>
            </a:xfrm>
          </p:grpSpPr>
          <p:grpSp>
            <p:nvGrpSpPr>
              <p:cNvPr id="164" name="群組 163">
                <a:extLst>
                  <a:ext uri="{FF2B5EF4-FFF2-40B4-BE49-F238E27FC236}">
                    <a16:creationId xmlns:a16="http://schemas.microsoft.com/office/drawing/2014/main" id="{B097D262-6A8C-D612-51AB-63630A1A6017}"/>
                  </a:ext>
                </a:extLst>
              </p:cNvPr>
              <p:cNvGrpSpPr/>
              <p:nvPr/>
            </p:nvGrpSpPr>
            <p:grpSpPr>
              <a:xfrm>
                <a:off x="282722" y="1686643"/>
                <a:ext cx="8610874" cy="570451"/>
                <a:chOff x="282722" y="1686643"/>
                <a:chExt cx="8610874" cy="570451"/>
              </a:xfrm>
            </p:grpSpPr>
            <p:cxnSp>
              <p:nvCxnSpPr>
                <p:cNvPr id="169" name="直線接點 168">
                  <a:extLst>
                    <a:ext uri="{FF2B5EF4-FFF2-40B4-BE49-F238E27FC236}">
                      <a16:creationId xmlns:a16="http://schemas.microsoft.com/office/drawing/2014/main" id="{926AE113-48F4-764A-3743-124115721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5164" y="2257094"/>
                  <a:ext cx="468000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直線接點 169">
                  <a:extLst>
                    <a:ext uri="{FF2B5EF4-FFF2-40B4-BE49-F238E27FC236}">
                      <a16:creationId xmlns:a16="http://schemas.microsoft.com/office/drawing/2014/main" id="{9ECF4615-DAC2-7A0D-72AF-A3350095676F}"/>
                    </a:ext>
                  </a:extLst>
                </p:cNvPr>
                <p:cNvCxnSpPr/>
                <p:nvPr/>
              </p:nvCxnSpPr>
              <p:spPr>
                <a:xfrm flipH="1" flipV="1">
                  <a:off x="8338959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線接點 170">
                  <a:extLst>
                    <a:ext uri="{FF2B5EF4-FFF2-40B4-BE49-F238E27FC236}">
                      <a16:creationId xmlns:a16="http://schemas.microsoft.com/office/drawing/2014/main" id="{ED41F367-3867-A7F1-FE4F-2EE220E7C238}"/>
                    </a:ext>
                  </a:extLst>
                </p:cNvPr>
                <p:cNvCxnSpPr/>
                <p:nvPr/>
              </p:nvCxnSpPr>
              <p:spPr>
                <a:xfrm flipH="1" flipV="1">
                  <a:off x="985296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線接點 171">
                  <a:extLst>
                    <a:ext uri="{FF2B5EF4-FFF2-40B4-BE49-F238E27FC236}">
                      <a16:creationId xmlns:a16="http://schemas.microsoft.com/office/drawing/2014/main" id="{59C6D007-96F5-F451-CACA-5932A27893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722" y="2257094"/>
                  <a:ext cx="1264391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平行四邊形 164">
                <a:extLst>
                  <a:ext uri="{FF2B5EF4-FFF2-40B4-BE49-F238E27FC236}">
                    <a16:creationId xmlns:a16="http://schemas.microsoft.com/office/drawing/2014/main" id="{CEEACCD2-4F5B-807A-4243-002FA8890D24}"/>
                  </a:ext>
                </a:extLst>
              </p:cNvPr>
              <p:cNvSpPr/>
              <p:nvPr/>
            </p:nvSpPr>
            <p:spPr>
              <a:xfrm flipH="1">
                <a:off x="8437645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66" name="平行四邊形 165">
                <a:extLst>
                  <a:ext uri="{FF2B5EF4-FFF2-40B4-BE49-F238E27FC236}">
                    <a16:creationId xmlns:a16="http://schemas.microsoft.com/office/drawing/2014/main" id="{62A896F3-E927-63CD-3F05-58AAACA0C544}"/>
                  </a:ext>
                </a:extLst>
              </p:cNvPr>
              <p:cNvSpPr/>
              <p:nvPr/>
            </p:nvSpPr>
            <p:spPr>
              <a:xfrm flipH="1">
                <a:off x="8823557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67" name="平行四邊形 166">
                <a:extLst>
                  <a:ext uri="{FF2B5EF4-FFF2-40B4-BE49-F238E27FC236}">
                    <a16:creationId xmlns:a16="http://schemas.microsoft.com/office/drawing/2014/main" id="{122C4B03-7459-0EA5-694F-3DE8E47ADBA8}"/>
                  </a:ext>
                </a:extLst>
              </p:cNvPr>
              <p:cNvSpPr/>
              <p:nvPr/>
            </p:nvSpPr>
            <p:spPr>
              <a:xfrm flipH="1">
                <a:off x="1083982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68" name="平行四邊形 167">
                <a:extLst>
                  <a:ext uri="{FF2B5EF4-FFF2-40B4-BE49-F238E27FC236}">
                    <a16:creationId xmlns:a16="http://schemas.microsoft.com/office/drawing/2014/main" id="{8BD5C6ED-77B3-3740-3C11-B78FB4EB43D5}"/>
                  </a:ext>
                </a:extLst>
              </p:cNvPr>
              <p:cNvSpPr/>
              <p:nvPr/>
            </p:nvSpPr>
            <p:spPr>
              <a:xfrm flipH="1">
                <a:off x="1469894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6093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タイトル 3">
            <a:extLst>
              <a:ext uri="{FF2B5EF4-FFF2-40B4-BE49-F238E27FC236}">
                <a16:creationId xmlns:a16="http://schemas.microsoft.com/office/drawing/2014/main" id="{A2AF97A8-C5EF-4952-DB90-BAF1A434C0E5}"/>
              </a:ext>
            </a:extLst>
          </p:cNvPr>
          <p:cNvSpPr txBox="1"/>
          <p:nvPr/>
        </p:nvSpPr>
        <p:spPr bwMode="auto">
          <a:xfrm>
            <a:off x="120860" y="207574"/>
            <a:ext cx="264687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窯操作所需的數據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BA4F86A8-8453-3C3A-0BC4-DA00EF21B058}"/>
              </a:ext>
            </a:extLst>
          </p:cNvPr>
          <p:cNvGrpSpPr/>
          <p:nvPr/>
        </p:nvGrpSpPr>
        <p:grpSpPr>
          <a:xfrm>
            <a:off x="854840" y="807577"/>
            <a:ext cx="7451650" cy="3711307"/>
            <a:chOff x="854840" y="837557"/>
            <a:chExt cx="7451650" cy="3711307"/>
          </a:xfrm>
        </p:grpSpPr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F1FF2780-FDEA-E569-342A-498752A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8359" y="3695634"/>
              <a:ext cx="1325671" cy="643665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45219D9B-F2C4-DD0A-490F-B472C6F6EDCE}"/>
                </a:ext>
              </a:extLst>
            </p:cNvPr>
            <p:cNvCxnSpPr>
              <a:cxnSpLocks/>
            </p:cNvCxnSpPr>
            <p:nvPr/>
          </p:nvCxnSpPr>
          <p:spPr>
            <a:xfrm>
              <a:off x="1723142" y="2248602"/>
              <a:ext cx="1930810" cy="1114508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6ED3D561-9382-7A5E-341A-4D699168A470}"/>
                </a:ext>
              </a:extLst>
            </p:cNvPr>
            <p:cNvCxnSpPr>
              <a:cxnSpLocks/>
            </p:cNvCxnSpPr>
            <p:nvPr/>
          </p:nvCxnSpPr>
          <p:spPr>
            <a:xfrm>
              <a:off x="3738775" y="2451140"/>
              <a:ext cx="521263" cy="816026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88B6E44C-66AB-EA15-7708-A528FA58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112" y="2391182"/>
              <a:ext cx="2131451" cy="989287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A93EC0B-3122-E3F6-7595-DA9AFF4A4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6836" y="2125057"/>
              <a:ext cx="583758" cy="1133318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C1D9DB76-A812-5285-EA10-0EC660B44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3548" y="3806130"/>
              <a:ext cx="1329689" cy="498813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5B90741-BD8B-F335-048F-36C1EC95B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7" r="1288"/>
            <a:stretch/>
          </p:blipFill>
          <p:spPr>
            <a:xfrm>
              <a:off x="3349389" y="2996247"/>
              <a:ext cx="2467927" cy="1358188"/>
            </a:xfrm>
            <a:prstGeom prst="roundRect">
              <a:avLst>
                <a:gd name="adj" fmla="val 2496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172E1467-972B-1886-E657-8B621EA25403}"/>
                </a:ext>
              </a:extLst>
            </p:cNvPr>
            <p:cNvGrpSpPr/>
            <p:nvPr/>
          </p:nvGrpSpPr>
          <p:grpSpPr>
            <a:xfrm>
              <a:off x="854840" y="1088584"/>
              <a:ext cx="1191354" cy="1407936"/>
              <a:chOff x="549349" y="1356937"/>
              <a:chExt cx="1191354" cy="1407936"/>
            </a:xfrm>
          </p:grpSpPr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65E8F9AE-2860-0618-414F-A511F9A6CD0F}"/>
                  </a:ext>
                </a:extLst>
              </p:cNvPr>
              <p:cNvGrpSpPr/>
              <p:nvPr/>
            </p:nvGrpSpPr>
            <p:grpSpPr>
              <a:xfrm>
                <a:off x="549349" y="1356937"/>
                <a:ext cx="1191354" cy="1191354"/>
                <a:chOff x="1417765" y="1626781"/>
                <a:chExt cx="1260000" cy="1260000"/>
              </a:xfrm>
            </p:grpSpPr>
            <p:sp>
              <p:nvSpPr>
                <p:cNvPr id="32" name="橢圓 31">
                  <a:extLst>
                    <a:ext uri="{FF2B5EF4-FFF2-40B4-BE49-F238E27FC236}">
                      <a16:creationId xmlns:a16="http://schemas.microsoft.com/office/drawing/2014/main" id="{FFE831E3-E237-6629-AF7B-48024A89F647}"/>
                    </a:ext>
                  </a:extLst>
                </p:cNvPr>
                <p:cNvSpPr/>
                <p:nvPr/>
              </p:nvSpPr>
              <p:spPr>
                <a:xfrm>
                  <a:off x="1417765" y="1626781"/>
                  <a:ext cx="1260000" cy="12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3" name="圖片 32">
                  <a:extLst>
                    <a:ext uri="{FF2B5EF4-FFF2-40B4-BE49-F238E27FC236}">
                      <a16:creationId xmlns:a16="http://schemas.microsoft.com/office/drawing/2014/main" id="{AC4930F6-6DBC-C9BD-4A6D-2B74E29AEC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486411" y="1695427"/>
                  <a:ext cx="1122708" cy="1122708"/>
                </a:xfrm>
                <a:prstGeom prst="ellipse">
                  <a:avLst/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4989746-DFA4-FF86-9CFB-D329199C13E8}"/>
                  </a:ext>
                </a:extLst>
              </p:cNvPr>
              <p:cNvSpPr txBox="1"/>
              <p:nvPr/>
            </p:nvSpPr>
            <p:spPr>
              <a:xfrm>
                <a:off x="699283" y="2457096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ja-JP"/>
                </a:defPPr>
                <a:lvl1pPr algn="ctr">
                  <a:defRPr sz="1400">
                    <a:solidFill>
                      <a:schemeClr val="bg1"/>
                    </a:solidFill>
                    <a:latin typeface="jf open 粉圓 2.0" panose="020B0000000000000000" pitchFamily="34" charset="-120"/>
                    <a:ea typeface="jf open 粉圓 2.0" panose="020B0000000000000000" pitchFamily="34" charset="-12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TW" altLang="en-US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原料數據</a:t>
                </a:r>
                <a:endParaRPr lang="en-US" altLang="zh-TW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D84C96AB-820F-A29D-4B51-CE207A94926E}"/>
                </a:ext>
              </a:extLst>
            </p:cNvPr>
            <p:cNvGrpSpPr/>
            <p:nvPr/>
          </p:nvGrpSpPr>
          <p:grpSpPr>
            <a:xfrm>
              <a:off x="2769919" y="1180945"/>
              <a:ext cx="1441420" cy="1399344"/>
              <a:chOff x="2351083" y="814850"/>
              <a:chExt cx="1441420" cy="1399344"/>
            </a:xfrm>
          </p:grpSpPr>
          <p:grpSp>
            <p:nvGrpSpPr>
              <p:cNvPr id="52" name="群組 51">
                <a:extLst>
                  <a:ext uri="{FF2B5EF4-FFF2-40B4-BE49-F238E27FC236}">
                    <a16:creationId xmlns:a16="http://schemas.microsoft.com/office/drawing/2014/main" id="{BC41B573-8423-7CE3-8D50-D4005ED87A47}"/>
                  </a:ext>
                </a:extLst>
              </p:cNvPr>
              <p:cNvGrpSpPr/>
              <p:nvPr/>
            </p:nvGrpSpPr>
            <p:grpSpPr>
              <a:xfrm>
                <a:off x="2476116" y="814850"/>
                <a:ext cx="1191354" cy="1191354"/>
                <a:chOff x="2304445" y="858038"/>
                <a:chExt cx="1191354" cy="1191354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7BAF0F12-EF4B-5884-27C1-D9FEF6736044}"/>
                    </a:ext>
                  </a:extLst>
                </p:cNvPr>
                <p:cNvSpPr/>
                <p:nvPr/>
              </p:nvSpPr>
              <p:spPr>
                <a:xfrm>
                  <a:off x="2304445" y="858038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1" name="圖片 50">
                  <a:extLst>
                    <a:ext uri="{FF2B5EF4-FFF2-40B4-BE49-F238E27FC236}">
                      <a16:creationId xmlns:a16="http://schemas.microsoft.com/office/drawing/2014/main" id="{13057A75-9584-8600-7A78-169D0BD1E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16978" t="4869" r="21304" b="2779"/>
                <a:stretch>
                  <a:fillRect/>
                </a:stretch>
              </p:blipFill>
              <p:spPr>
                <a:xfrm>
                  <a:off x="2360122" y="913715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076AD37-26D3-646A-16DC-F59EA7FC6A60}"/>
                  </a:ext>
                </a:extLst>
              </p:cNvPr>
              <p:cNvSpPr txBox="1"/>
              <p:nvPr/>
            </p:nvSpPr>
            <p:spPr>
              <a:xfrm>
                <a:off x="2351083" y="1906417"/>
                <a:ext cx="1441420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ja-JP"/>
                </a:defPPr>
                <a:lvl1pPr algn="ctr">
                  <a:defRPr sz="1400">
                    <a:solidFill>
                      <a:schemeClr val="bg1"/>
                    </a:solidFill>
                    <a:latin typeface="jf open 粉圓 2.0" panose="020B0000000000000000" pitchFamily="34" charset="-120"/>
                    <a:ea typeface="jf open 粉圓 2.0" panose="020B0000000000000000" pitchFamily="34" charset="-12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TW" altLang="en-US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溶解、</a:t>
                </a:r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清澄數據</a:t>
                </a:r>
                <a:endParaRPr lang="en-US" altLang="zh-TW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D594607D-4AC2-4060-881C-C5113122A186}"/>
                </a:ext>
              </a:extLst>
            </p:cNvPr>
            <p:cNvGrpSpPr/>
            <p:nvPr/>
          </p:nvGrpSpPr>
          <p:grpSpPr>
            <a:xfrm>
              <a:off x="1314675" y="3147945"/>
              <a:ext cx="1191354" cy="1400919"/>
              <a:chOff x="799899" y="2997586"/>
              <a:chExt cx="1191354" cy="1400919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05878E67-8523-5B09-0D38-16B19C193907}"/>
                  </a:ext>
                </a:extLst>
              </p:cNvPr>
              <p:cNvGrpSpPr/>
              <p:nvPr/>
            </p:nvGrpSpPr>
            <p:grpSpPr>
              <a:xfrm>
                <a:off x="799899" y="2997586"/>
                <a:ext cx="1191354" cy="1191354"/>
                <a:chOff x="1027789" y="2825564"/>
                <a:chExt cx="1191354" cy="1191354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E11F5D37-4A39-3438-A839-D8166054D065}"/>
                    </a:ext>
                  </a:extLst>
                </p:cNvPr>
                <p:cNvSpPr/>
                <p:nvPr/>
              </p:nvSpPr>
              <p:spPr>
                <a:xfrm>
                  <a:off x="1027789" y="2825564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5" name="圖片 54">
                  <a:extLst>
                    <a:ext uri="{FF2B5EF4-FFF2-40B4-BE49-F238E27FC236}">
                      <a16:creationId xmlns:a16="http://schemas.microsoft.com/office/drawing/2014/main" id="{6458E4C3-0077-5316-0552-737FC9F62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58" t="681" r="30524" b="1020"/>
                <a:stretch/>
              </p:blipFill>
              <p:spPr>
                <a:xfrm>
                  <a:off x="1082878" y="2881241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54A951C-BCEF-19DE-C15A-2976DAAEF9C5}"/>
                  </a:ext>
                </a:extLst>
              </p:cNvPr>
              <p:cNvSpPr/>
              <p:nvPr/>
            </p:nvSpPr>
            <p:spPr>
              <a:xfrm>
                <a:off x="943582" y="4090728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成形數據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CF5643E-607D-CDEA-3C33-0273F5563789}"/>
                </a:ext>
              </a:extLst>
            </p:cNvPr>
            <p:cNvGrpSpPr/>
            <p:nvPr/>
          </p:nvGrpSpPr>
          <p:grpSpPr>
            <a:xfrm>
              <a:off x="6484193" y="3113919"/>
              <a:ext cx="1191354" cy="1384671"/>
              <a:chOff x="6863724" y="3221067"/>
              <a:chExt cx="1191354" cy="1384671"/>
            </a:xfrm>
          </p:grpSpPr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336C3734-CB6B-F3E3-E1F6-4CC00DAFB1E4}"/>
                  </a:ext>
                </a:extLst>
              </p:cNvPr>
              <p:cNvGrpSpPr/>
              <p:nvPr/>
            </p:nvGrpSpPr>
            <p:grpSpPr>
              <a:xfrm>
                <a:off x="6863724" y="3221067"/>
                <a:ext cx="1191354" cy="1191354"/>
                <a:chOff x="7179360" y="2937287"/>
                <a:chExt cx="1191354" cy="1191354"/>
              </a:xfrm>
            </p:grpSpPr>
            <p:sp>
              <p:nvSpPr>
                <p:cNvPr id="37" name="橢圓 36">
                  <a:extLst>
                    <a:ext uri="{FF2B5EF4-FFF2-40B4-BE49-F238E27FC236}">
                      <a16:creationId xmlns:a16="http://schemas.microsoft.com/office/drawing/2014/main" id="{6412B7E4-D0E8-24DA-4256-B60ABA2B8B0C}"/>
                    </a:ext>
                  </a:extLst>
                </p:cNvPr>
                <p:cNvSpPr/>
                <p:nvPr/>
              </p:nvSpPr>
              <p:spPr>
                <a:xfrm>
                  <a:off x="7179360" y="2937287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9" name="圖片 58">
                  <a:extLst>
                    <a:ext uri="{FF2B5EF4-FFF2-40B4-BE49-F238E27FC236}">
                      <a16:creationId xmlns:a16="http://schemas.microsoft.com/office/drawing/2014/main" id="{105CEE35-B6AC-4D9D-9B79-1D75E9A4E4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404" t="8190" r="14848" b="1157"/>
                <a:stretch/>
              </p:blipFill>
              <p:spPr>
                <a:xfrm flipH="1">
                  <a:off x="7235037" y="2989300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108000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241766" y="0"/>
                        <a:pt x="0" y="241766"/>
                        <a:pt x="0" y="540000"/>
                      </a:cubicBezTo>
                      <a:cubicBezTo>
                        <a:pt x="0" y="838234"/>
                        <a:pt x="241766" y="1080000"/>
                        <a:pt x="540000" y="1080000"/>
                      </a:cubicBezTo>
                      <a:cubicBezTo>
                        <a:pt x="838234" y="1080000"/>
                        <a:pt x="1080000" y="838234"/>
                        <a:pt x="1080000" y="540000"/>
                      </a:cubicBezTo>
                      <a:cubicBezTo>
                        <a:pt x="1080000" y="241766"/>
                        <a:pt x="838234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ECD45BE-D0B0-1757-2499-50E1B4F38145}"/>
                  </a:ext>
                </a:extLst>
              </p:cNvPr>
              <p:cNvSpPr/>
              <p:nvPr/>
            </p:nvSpPr>
            <p:spPr>
              <a:xfrm>
                <a:off x="7014078" y="4297961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徐冷數據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7E99416F-D605-AFEC-30B9-50D7E869E612}"/>
                </a:ext>
              </a:extLst>
            </p:cNvPr>
            <p:cNvGrpSpPr/>
            <p:nvPr/>
          </p:nvGrpSpPr>
          <p:grpSpPr>
            <a:xfrm>
              <a:off x="7044605" y="1049101"/>
              <a:ext cx="1261885" cy="1410022"/>
              <a:chOff x="7558704" y="1786059"/>
              <a:chExt cx="1261885" cy="1410022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F9B405A6-AFB8-B99D-844B-6B75A7BFE93B}"/>
                  </a:ext>
                </a:extLst>
              </p:cNvPr>
              <p:cNvGrpSpPr/>
              <p:nvPr/>
            </p:nvGrpSpPr>
            <p:grpSpPr>
              <a:xfrm>
                <a:off x="7593970" y="1786059"/>
                <a:ext cx="1191354" cy="1191354"/>
                <a:chOff x="7593970" y="1786059"/>
                <a:chExt cx="1191354" cy="1191354"/>
              </a:xfrm>
            </p:grpSpPr>
            <p:sp>
              <p:nvSpPr>
                <p:cNvPr id="40" name="橢圓 39">
                  <a:extLst>
                    <a:ext uri="{FF2B5EF4-FFF2-40B4-BE49-F238E27FC236}">
                      <a16:creationId xmlns:a16="http://schemas.microsoft.com/office/drawing/2014/main" id="{F803CA98-1E19-232E-5D4D-4A049863C36E}"/>
                    </a:ext>
                  </a:extLst>
                </p:cNvPr>
                <p:cNvSpPr/>
                <p:nvPr/>
              </p:nvSpPr>
              <p:spPr>
                <a:xfrm>
                  <a:off x="7593970" y="1786059"/>
                  <a:ext cx="1191354" cy="1191354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D7A8F98F-C161-BC95-665C-1047AF4EF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0134" t="2299" r="20895" b="7048"/>
                <a:stretch/>
              </p:blipFill>
              <p:spPr>
                <a:xfrm>
                  <a:off x="7649647" y="1841736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7DCF7F6-EE2E-64E9-A311-176F1A443D2C}"/>
                  </a:ext>
                </a:extLst>
              </p:cNvPr>
              <p:cNvSpPr/>
              <p:nvPr/>
            </p:nvSpPr>
            <p:spPr>
              <a:xfrm>
                <a:off x="7558704" y="2888304"/>
                <a:ext cx="1261885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品質精查</a:t>
                </a:r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B12FAF5-3A26-9019-E466-5798D5FDAB97}"/>
                </a:ext>
              </a:extLst>
            </p:cNvPr>
            <p:cNvGrpSpPr/>
            <p:nvPr/>
          </p:nvGrpSpPr>
          <p:grpSpPr>
            <a:xfrm>
              <a:off x="4937514" y="837557"/>
              <a:ext cx="1261885" cy="1402898"/>
              <a:chOff x="5016384" y="1227797"/>
              <a:chExt cx="1261885" cy="1402898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ECB74F6A-97C5-5972-DD4D-F89DB4B5295E}"/>
                  </a:ext>
                </a:extLst>
              </p:cNvPr>
              <p:cNvGrpSpPr/>
              <p:nvPr/>
            </p:nvGrpSpPr>
            <p:grpSpPr>
              <a:xfrm>
                <a:off x="5073787" y="1227797"/>
                <a:ext cx="1191354" cy="1191354"/>
                <a:chOff x="6211943" y="824187"/>
                <a:chExt cx="1191354" cy="1191354"/>
              </a:xfrm>
            </p:grpSpPr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707D455B-A444-F9B4-B340-2D50B487DB95}"/>
                    </a:ext>
                  </a:extLst>
                </p:cNvPr>
                <p:cNvSpPr/>
                <p:nvPr/>
              </p:nvSpPr>
              <p:spPr>
                <a:xfrm>
                  <a:off x="6211943" y="824187"/>
                  <a:ext cx="1191354" cy="1191354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1" name="圖片 10">
                  <a:extLst>
                    <a:ext uri="{FF2B5EF4-FFF2-40B4-BE49-F238E27FC236}">
                      <a16:creationId xmlns:a16="http://schemas.microsoft.com/office/drawing/2014/main" id="{6CFA391A-5889-C0A9-E03C-8ACE71351D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3122" t="163" r="17654" b="359"/>
                <a:stretch/>
              </p:blipFill>
              <p:spPr>
                <a:xfrm>
                  <a:off x="6267620" y="881843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6AA558A-B866-F0A9-78E3-525F16CDDED5}"/>
                  </a:ext>
                </a:extLst>
              </p:cNvPr>
              <p:cNvSpPr/>
              <p:nvPr/>
            </p:nvSpPr>
            <p:spPr>
              <a:xfrm>
                <a:off x="5016384" y="2322918"/>
                <a:ext cx="1261885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素板捆包數據</a:t>
                </a:r>
                <a:endPara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2B2E75B-18EC-31DE-6905-5646B87754FB}"/>
              </a:ext>
            </a:extLst>
          </p:cNvPr>
          <p:cNvSpPr txBox="1"/>
          <p:nvPr/>
        </p:nvSpPr>
        <p:spPr>
          <a:xfrm>
            <a:off x="3460830" y="4523128"/>
            <a:ext cx="2236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ja-JP" altLang="en-US" sz="20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実時間データ分析</a:t>
            </a:r>
            <a:endParaRPr kumimoji="1" lang="en-US" altLang="ja-JP" sz="20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1E86037-AE23-E59E-7E7A-75BF172F9581}"/>
              </a:ext>
            </a:extLst>
          </p:cNvPr>
          <p:cNvGrpSpPr/>
          <p:nvPr/>
        </p:nvGrpSpPr>
        <p:grpSpPr>
          <a:xfrm>
            <a:off x="497096" y="4598205"/>
            <a:ext cx="376038" cy="227153"/>
            <a:chOff x="1114871" y="4458058"/>
            <a:chExt cx="438183" cy="264693"/>
          </a:xfrm>
        </p:grpSpPr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0C08838E-DB1A-1349-9D08-3B3D63A01559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B100C5CB-51F7-4600-A0F5-AEF5B1641EC5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83B1B7AB-BE0C-6A59-2BDE-341FE004656C}"/>
              </a:ext>
            </a:extLst>
          </p:cNvPr>
          <p:cNvGrpSpPr/>
          <p:nvPr/>
        </p:nvGrpSpPr>
        <p:grpSpPr>
          <a:xfrm flipH="1">
            <a:off x="8270867" y="4598205"/>
            <a:ext cx="376038" cy="227153"/>
            <a:chOff x="1114871" y="4458058"/>
            <a:chExt cx="438183" cy="264693"/>
          </a:xfrm>
        </p:grpSpPr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FF354CBD-DEA7-782F-02F8-9D04C049474D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E1BF764C-03A4-41C3-C85F-715DBF6FD40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929254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Internal_16-9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英文-Arial Balck/中文-雅海體">
      <a:majorFont>
        <a:latin typeface="Arial Black"/>
        <a:ea typeface="Microsoft YaHei"/>
        <a:cs typeface=""/>
      </a:majorFont>
      <a:minorFont>
        <a:latin typeface="Arial Black"/>
        <a:ea typeface="微软雅黑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AB01E28D-BD01-4F55-93B8-96111D9004BB}" vid="{BBB5F7C2-F2DF-4B05-A8F6-C8FE98B9D02E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6" ma:contentTypeDescription="建立新的文件。" ma:contentTypeScope="" ma:versionID="13c521edfe1ea821e25baad0684d12cd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daff21e44b549b3309032abcbdd8c9c0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D3CEF3-B85A-4083-8D25-5EFC9D211FC1}">
  <ds:schemaRefs>
    <ds:schemaRef ds:uri="06f40e22-4ae5-471f-aba9-697f7019d031"/>
    <ds:schemaRef ds:uri="efc91a35-95dc-44c3-b5f8-3a0d455939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CC0B66F-E7C5-4063-AB5E-437C829FDAF6}">
  <ds:schemaRefs>
    <ds:schemaRef ds:uri="06f40e22-4ae5-471f-aba9-697f7019d031"/>
    <ds:schemaRef ds:uri="efc91a35-95dc-44c3-b5f8-3a0d4559390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8FF624F-1645-4859-A96F-6AF3F64D13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PPT_temp_Internal_2</Template>
  <Application>Microsoft Office PowerPoint</Application>
  <PresentationFormat>On-screen Show (16:9)</PresentationFormat>
  <Slides>21</Slides>
  <Notes>16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AGC_PPT_Internal_16-9</vt:lpstr>
      <vt:lpstr>DX工具活用窯生產技術向上</vt:lpstr>
      <vt:lpstr>PowerPoint Presentation</vt:lpstr>
      <vt:lpstr>PowerPoint Presentation</vt:lpstr>
      <vt:lpstr>古田さんの方針7つのKSF ⇨ 9つのパズル⇒製造一部重点課題</vt:lpstr>
      <vt:lpstr>PowerPoint Presentation</vt:lpstr>
      <vt:lpstr>PowerPoint Presentation</vt:lpstr>
      <vt:lpstr>目標：DX工具解決現場の困ること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HOT の割れ</vt:lpstr>
      <vt:lpstr>PowerPoint Presentation</vt:lpstr>
      <vt:lpstr>PowerPoint Presentation</vt:lpstr>
      <vt:lpstr>PowerPoint Presentation</vt:lpstr>
      <vt:lpstr>まとめ</vt:lpstr>
      <vt:lpstr>製一部的DX之路(感想)</vt:lpstr>
    </vt:vector>
  </TitlesOfParts>
  <Company>AGC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revision>1</cp:revision>
  <dcterms:created xsi:type="dcterms:W3CDTF">2018-06-22T07:01:47Z</dcterms:created>
  <dcterms:modified xsi:type="dcterms:W3CDTF">2024-09-25T09:20:37Z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0x010100B44FBDFE4CCACA4BA0E830CCF85F56BA</vt:lpwstr>
  </property>
  <property fmtid="{D5CDD505-2E9C-101B-9397-08002B2CF9AE}" pid="3" name="Order">
    <vt:r8>1100</vt:r8>
  </property>
  <property fmtid="{D5CDD505-2E9C-101B-9397-08002B2CF9AE}" pid="4" name="_dlc_DocIdItemGuid">
    <vt:lpwstr>aa65d3d7-3878-438d-9320-53687af45cdb</vt:lpwstr>
  </property>
  <property fmtid="{D5CDD505-2E9C-101B-9397-08002B2CF9AE}" pid="5" name="MediaServiceImageTags">
    <vt:lpwstr/>
  </property>
</Properties>
</file>